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21" r:id="rId2"/>
    <p:sldId id="297" r:id="rId3"/>
    <p:sldId id="270" r:id="rId4"/>
    <p:sldId id="323" r:id="rId5"/>
    <p:sldId id="324" r:id="rId6"/>
    <p:sldId id="276" r:id="rId7"/>
    <p:sldId id="327" r:id="rId8"/>
    <p:sldId id="294" r:id="rId9"/>
    <p:sldId id="316" r:id="rId10"/>
    <p:sldId id="281" r:id="rId11"/>
    <p:sldId id="285" r:id="rId12"/>
    <p:sldId id="282" r:id="rId13"/>
    <p:sldId id="283" r:id="rId14"/>
    <p:sldId id="284" r:id="rId15"/>
    <p:sldId id="287" r:id="rId16"/>
    <p:sldId id="326" r:id="rId17"/>
    <p:sldId id="272" r:id="rId18"/>
    <p:sldId id="328" r:id="rId19"/>
    <p:sldId id="290" r:id="rId20"/>
    <p:sldId id="289" r:id="rId21"/>
    <p:sldId id="318" r:id="rId22"/>
    <p:sldId id="303" r:id="rId23"/>
    <p:sldId id="329" r:id="rId24"/>
    <p:sldId id="317" r:id="rId25"/>
    <p:sldId id="304" r:id="rId26"/>
    <p:sldId id="312" r:id="rId27"/>
    <p:sldId id="319" r:id="rId28"/>
    <p:sldId id="305" r:id="rId29"/>
    <p:sldId id="307" r:id="rId30"/>
    <p:sldId id="310" r:id="rId31"/>
    <p:sldId id="311" r:id="rId32"/>
    <p:sldId id="313" r:id="rId33"/>
    <p:sldId id="322" r:id="rId34"/>
    <p:sldId id="298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6600FF"/>
    <a:srgbClr val="9933FF"/>
    <a:srgbClr val="6600CC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49" autoAdjust="0"/>
    <p:restoredTop sz="94660"/>
  </p:normalViewPr>
  <p:slideViewPr>
    <p:cSldViewPr>
      <p:cViewPr varScale="1">
        <p:scale>
          <a:sx n="70" d="100"/>
          <a:sy n="70" d="100"/>
        </p:scale>
        <p:origin x="1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E036A-0EDD-4A1C-B3D3-8ED8E29BB4F5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DD032724-0DE9-4730-AEE6-A98CBE51812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000" dirty="0" smtClean="0"/>
            <a:t>Поступление</a:t>
          </a:r>
          <a:endParaRPr lang="ru-RU" sz="2000" dirty="0"/>
        </a:p>
      </dgm:t>
    </dgm:pt>
    <dgm:pt modelId="{41942739-FC94-4DB2-AD72-A424D71F7CCC}" type="parTrans" cxnId="{2A56ECE7-2719-4242-B6A4-5721D2EFD2D9}">
      <dgm:prSet/>
      <dgm:spPr/>
      <dgm:t>
        <a:bodyPr/>
        <a:lstStyle/>
        <a:p>
          <a:endParaRPr lang="ru-RU"/>
        </a:p>
      </dgm:t>
    </dgm:pt>
    <dgm:pt modelId="{A0551FB5-06B9-406B-BAB9-63635CF0ECB3}" type="sibTrans" cxnId="{2A56ECE7-2719-4242-B6A4-5721D2EFD2D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C6D32961-D339-4F12-8C24-64D2ED6B1FA8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000" dirty="0" smtClean="0"/>
            <a:t>Обучение</a:t>
          </a:r>
          <a:endParaRPr lang="ru-RU" sz="2000" dirty="0"/>
        </a:p>
      </dgm:t>
    </dgm:pt>
    <dgm:pt modelId="{3489C5F6-CC21-402D-86B8-144BDB698F34}" type="parTrans" cxnId="{7341E420-545A-48D2-8687-26851FD1489A}">
      <dgm:prSet/>
      <dgm:spPr/>
      <dgm:t>
        <a:bodyPr/>
        <a:lstStyle/>
        <a:p>
          <a:endParaRPr lang="ru-RU"/>
        </a:p>
      </dgm:t>
    </dgm:pt>
    <dgm:pt modelId="{4C4AB64F-C70C-4D4A-85D0-3F098EF0BFBD}" type="sibTrans" cxnId="{7341E420-545A-48D2-8687-26851FD1489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2E702C9-2747-4C95-8D58-B3FCE4892756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000" dirty="0" smtClean="0"/>
            <a:t>Окончание (Выпуск)</a:t>
          </a:r>
          <a:endParaRPr lang="ru-RU" sz="2000" dirty="0"/>
        </a:p>
      </dgm:t>
    </dgm:pt>
    <dgm:pt modelId="{6C4AD1CA-3B72-446E-9B63-5DE057A28B5F}" type="parTrans" cxnId="{22DDC4C1-214A-4E89-8014-8DF040A5DF0B}">
      <dgm:prSet/>
      <dgm:spPr/>
      <dgm:t>
        <a:bodyPr/>
        <a:lstStyle/>
        <a:p>
          <a:endParaRPr lang="ru-RU"/>
        </a:p>
      </dgm:t>
    </dgm:pt>
    <dgm:pt modelId="{C1D559CE-2E65-4536-84C8-565BEC2CC2CC}" type="sibTrans" cxnId="{22DDC4C1-214A-4E89-8014-8DF040A5DF0B}">
      <dgm:prSet/>
      <dgm:spPr/>
      <dgm:t>
        <a:bodyPr/>
        <a:lstStyle/>
        <a:p>
          <a:endParaRPr lang="ru-RU"/>
        </a:p>
      </dgm:t>
    </dgm:pt>
    <dgm:pt modelId="{F9AFE577-35A3-4F30-906D-F035FFFE4689}" type="pres">
      <dgm:prSet presAssocID="{D34E036A-0EDD-4A1C-B3D3-8ED8E29BB4F5}" presName="Name0" presStyleCnt="0">
        <dgm:presLayoutVars>
          <dgm:dir/>
          <dgm:resizeHandles val="exact"/>
        </dgm:presLayoutVars>
      </dgm:prSet>
      <dgm:spPr/>
    </dgm:pt>
    <dgm:pt modelId="{E39917DF-1A75-461D-9312-6BD3519ABA07}" type="pres">
      <dgm:prSet presAssocID="{DD032724-0DE9-4730-AEE6-A98CBE5181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2F785-42CA-4971-BD2B-40E56BD058BD}" type="pres">
      <dgm:prSet presAssocID="{A0551FB5-06B9-406B-BAB9-63635CF0ECB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2916FCA-0670-4F5E-B0D9-0CAA53A1F8DA}" type="pres">
      <dgm:prSet presAssocID="{A0551FB5-06B9-406B-BAB9-63635CF0ECB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F09D525-8841-4089-AA88-5E3D7DD459C7}" type="pres">
      <dgm:prSet presAssocID="{C6D32961-D339-4F12-8C24-64D2ED6B1F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498DD-C5C3-4410-A22C-639FF9836F40}" type="pres">
      <dgm:prSet presAssocID="{4C4AB64F-C70C-4D4A-85D0-3F098EF0BFB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1F65D37-3E7D-4D4E-A180-B8B88CEF040E}" type="pres">
      <dgm:prSet presAssocID="{4C4AB64F-C70C-4D4A-85D0-3F098EF0BFB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68A6231-E2B5-4C50-8829-ED8B4E9AA74D}" type="pres">
      <dgm:prSet presAssocID="{92E702C9-2747-4C95-8D58-B3FCE48927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D847B4-19B1-4833-A95A-42BC660B1228}" type="presOf" srcId="{4C4AB64F-C70C-4D4A-85D0-3F098EF0BFBD}" destId="{31F65D37-3E7D-4D4E-A180-B8B88CEF040E}" srcOrd="1" destOrd="0" presId="urn:microsoft.com/office/officeart/2005/8/layout/process1"/>
    <dgm:cxn modelId="{9134627B-B08F-41AB-B7F7-92F678B338FB}" type="presOf" srcId="{4C4AB64F-C70C-4D4A-85D0-3F098EF0BFBD}" destId="{5EF498DD-C5C3-4410-A22C-639FF9836F40}" srcOrd="0" destOrd="0" presId="urn:microsoft.com/office/officeart/2005/8/layout/process1"/>
    <dgm:cxn modelId="{B22557D7-28C4-4097-84DD-47A6F4E7FFDE}" type="presOf" srcId="{C6D32961-D339-4F12-8C24-64D2ED6B1FA8}" destId="{4F09D525-8841-4089-AA88-5E3D7DD459C7}" srcOrd="0" destOrd="0" presId="urn:microsoft.com/office/officeart/2005/8/layout/process1"/>
    <dgm:cxn modelId="{F991FACD-7D61-4778-AE0C-8CD24350677B}" type="presOf" srcId="{A0551FB5-06B9-406B-BAB9-63635CF0ECB3}" destId="{A4F2F785-42CA-4971-BD2B-40E56BD058BD}" srcOrd="0" destOrd="0" presId="urn:microsoft.com/office/officeart/2005/8/layout/process1"/>
    <dgm:cxn modelId="{96B97264-759A-42CD-8D91-B56C01839529}" type="presOf" srcId="{A0551FB5-06B9-406B-BAB9-63635CF0ECB3}" destId="{22916FCA-0670-4F5E-B0D9-0CAA53A1F8DA}" srcOrd="1" destOrd="0" presId="urn:microsoft.com/office/officeart/2005/8/layout/process1"/>
    <dgm:cxn modelId="{22E2A361-4301-4AAF-B1D2-85E0609DED93}" type="presOf" srcId="{92E702C9-2747-4C95-8D58-B3FCE4892756}" destId="{D68A6231-E2B5-4C50-8829-ED8B4E9AA74D}" srcOrd="0" destOrd="0" presId="urn:microsoft.com/office/officeart/2005/8/layout/process1"/>
    <dgm:cxn modelId="{47859812-1EA6-47FD-9654-CC0C6B09BA3C}" type="presOf" srcId="{DD032724-0DE9-4730-AEE6-A98CBE51812B}" destId="{E39917DF-1A75-461D-9312-6BD3519ABA07}" srcOrd="0" destOrd="0" presId="urn:microsoft.com/office/officeart/2005/8/layout/process1"/>
    <dgm:cxn modelId="{2A56ECE7-2719-4242-B6A4-5721D2EFD2D9}" srcId="{D34E036A-0EDD-4A1C-B3D3-8ED8E29BB4F5}" destId="{DD032724-0DE9-4730-AEE6-A98CBE51812B}" srcOrd="0" destOrd="0" parTransId="{41942739-FC94-4DB2-AD72-A424D71F7CCC}" sibTransId="{A0551FB5-06B9-406B-BAB9-63635CF0ECB3}"/>
    <dgm:cxn modelId="{22DDC4C1-214A-4E89-8014-8DF040A5DF0B}" srcId="{D34E036A-0EDD-4A1C-B3D3-8ED8E29BB4F5}" destId="{92E702C9-2747-4C95-8D58-B3FCE4892756}" srcOrd="2" destOrd="0" parTransId="{6C4AD1CA-3B72-446E-9B63-5DE057A28B5F}" sibTransId="{C1D559CE-2E65-4536-84C8-565BEC2CC2CC}"/>
    <dgm:cxn modelId="{F687E94C-6B20-4F8C-9C89-E1B6B6900607}" type="presOf" srcId="{D34E036A-0EDD-4A1C-B3D3-8ED8E29BB4F5}" destId="{F9AFE577-35A3-4F30-906D-F035FFFE4689}" srcOrd="0" destOrd="0" presId="urn:microsoft.com/office/officeart/2005/8/layout/process1"/>
    <dgm:cxn modelId="{7341E420-545A-48D2-8687-26851FD1489A}" srcId="{D34E036A-0EDD-4A1C-B3D3-8ED8E29BB4F5}" destId="{C6D32961-D339-4F12-8C24-64D2ED6B1FA8}" srcOrd="1" destOrd="0" parTransId="{3489C5F6-CC21-402D-86B8-144BDB698F34}" sibTransId="{4C4AB64F-C70C-4D4A-85D0-3F098EF0BFBD}"/>
    <dgm:cxn modelId="{A70AEEEC-AC1A-4DBC-9F4F-928467ED2322}" type="presParOf" srcId="{F9AFE577-35A3-4F30-906D-F035FFFE4689}" destId="{E39917DF-1A75-461D-9312-6BD3519ABA07}" srcOrd="0" destOrd="0" presId="urn:microsoft.com/office/officeart/2005/8/layout/process1"/>
    <dgm:cxn modelId="{2448A2D5-8468-4CC9-87B3-CA30964905D4}" type="presParOf" srcId="{F9AFE577-35A3-4F30-906D-F035FFFE4689}" destId="{A4F2F785-42CA-4971-BD2B-40E56BD058BD}" srcOrd="1" destOrd="0" presId="urn:microsoft.com/office/officeart/2005/8/layout/process1"/>
    <dgm:cxn modelId="{39A2CC88-AC65-44CE-97C3-E8F42A141696}" type="presParOf" srcId="{A4F2F785-42CA-4971-BD2B-40E56BD058BD}" destId="{22916FCA-0670-4F5E-B0D9-0CAA53A1F8DA}" srcOrd="0" destOrd="0" presId="urn:microsoft.com/office/officeart/2005/8/layout/process1"/>
    <dgm:cxn modelId="{7D2AB782-F55E-401A-BECA-A952C1F91671}" type="presParOf" srcId="{F9AFE577-35A3-4F30-906D-F035FFFE4689}" destId="{4F09D525-8841-4089-AA88-5E3D7DD459C7}" srcOrd="2" destOrd="0" presId="urn:microsoft.com/office/officeart/2005/8/layout/process1"/>
    <dgm:cxn modelId="{A52164A2-AE63-49B7-8FD0-B3E21A7B6180}" type="presParOf" srcId="{F9AFE577-35A3-4F30-906D-F035FFFE4689}" destId="{5EF498DD-C5C3-4410-A22C-639FF9836F40}" srcOrd="3" destOrd="0" presId="urn:microsoft.com/office/officeart/2005/8/layout/process1"/>
    <dgm:cxn modelId="{9D1B1643-87DE-42BE-9431-AF587A23E468}" type="presParOf" srcId="{5EF498DD-C5C3-4410-A22C-639FF9836F40}" destId="{31F65D37-3E7D-4D4E-A180-B8B88CEF040E}" srcOrd="0" destOrd="0" presId="urn:microsoft.com/office/officeart/2005/8/layout/process1"/>
    <dgm:cxn modelId="{7F86BCC5-4323-4026-8A66-74938DE638DE}" type="presParOf" srcId="{F9AFE577-35A3-4F30-906D-F035FFFE4689}" destId="{D68A6231-E2B5-4C50-8829-ED8B4E9AA7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A3401-BB9F-4661-8E4B-381A32339C0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7486194-1EC3-48D7-9535-77BB35C165F8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Подача документов</a:t>
          </a:r>
          <a:endParaRPr lang="en-US" sz="2000" b="1" dirty="0" smtClean="0"/>
        </a:p>
      </dgm:t>
    </dgm:pt>
    <dgm:pt modelId="{E280B96C-95FB-4D00-AA5C-D75BA20BA5B0}" type="parTrans" cxnId="{E6509A5F-D8DA-4A12-9EE6-8EF1780EE7D2}">
      <dgm:prSet/>
      <dgm:spPr/>
      <dgm:t>
        <a:bodyPr/>
        <a:lstStyle/>
        <a:p>
          <a:endParaRPr lang="ru-RU"/>
        </a:p>
      </dgm:t>
    </dgm:pt>
    <dgm:pt modelId="{A0797319-37DE-4D02-A042-56AE4E89B045}" type="sibTrans" cxnId="{E6509A5F-D8DA-4A12-9EE6-8EF1780EE7D2}">
      <dgm:prSet/>
      <dgm:spPr/>
      <dgm:t>
        <a:bodyPr/>
        <a:lstStyle/>
        <a:p>
          <a:endParaRPr lang="ru-RU"/>
        </a:p>
      </dgm:t>
    </dgm:pt>
    <dgm:pt modelId="{33F33A5D-B3F2-447C-887D-B803651CE2CB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Письменный экзамен</a:t>
          </a:r>
          <a:endParaRPr lang="en-US" sz="2000" b="1" dirty="0" smtClean="0"/>
        </a:p>
      </dgm:t>
    </dgm:pt>
    <dgm:pt modelId="{5FEF3B3B-0B1A-4BDD-914C-98CF791B7E4B}" type="parTrans" cxnId="{D5AE26A6-BA52-481E-B83E-09FB4D0C4845}">
      <dgm:prSet/>
      <dgm:spPr/>
      <dgm:t>
        <a:bodyPr/>
        <a:lstStyle/>
        <a:p>
          <a:endParaRPr lang="ru-RU"/>
        </a:p>
      </dgm:t>
    </dgm:pt>
    <dgm:pt modelId="{6CCC34C6-1735-4E92-8996-EF501F4AC891}" type="sibTrans" cxnId="{D5AE26A6-BA52-481E-B83E-09FB4D0C4845}">
      <dgm:prSet/>
      <dgm:spPr/>
      <dgm:t>
        <a:bodyPr/>
        <a:lstStyle/>
        <a:p>
          <a:endParaRPr lang="ru-RU"/>
        </a:p>
      </dgm:t>
    </dgm:pt>
    <dgm:pt modelId="{E3AD1E7F-B56A-4E6F-8DB3-05BDC7183BE6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Устный экзамен</a:t>
          </a:r>
          <a:endParaRPr lang="en-US" sz="2000" b="1" dirty="0" smtClean="0"/>
        </a:p>
      </dgm:t>
    </dgm:pt>
    <dgm:pt modelId="{2ACD3D74-A819-4040-90A4-9D763608D27D}" type="parTrans" cxnId="{C7DA3B21-9AE2-41C0-93B2-CE400581B50E}">
      <dgm:prSet/>
      <dgm:spPr/>
      <dgm:t>
        <a:bodyPr/>
        <a:lstStyle/>
        <a:p>
          <a:endParaRPr lang="ru-RU"/>
        </a:p>
      </dgm:t>
    </dgm:pt>
    <dgm:pt modelId="{E09A1DD6-25F5-456C-B6DF-832A9C263B46}" type="sibTrans" cxnId="{C7DA3B21-9AE2-41C0-93B2-CE400581B50E}">
      <dgm:prSet/>
      <dgm:spPr/>
      <dgm:t>
        <a:bodyPr/>
        <a:lstStyle/>
        <a:p>
          <a:endParaRPr lang="ru-RU"/>
        </a:p>
      </dgm:t>
    </dgm:pt>
    <dgm:pt modelId="{E573506F-0FE7-455D-BBAA-7064FA4D8350}" type="pres">
      <dgm:prSet presAssocID="{832A3401-BB9F-4661-8E4B-381A32339C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75D299-9454-4652-9B96-0FBBA5580082}" type="pres">
      <dgm:prSet presAssocID="{47486194-1EC3-48D7-9535-77BB35C165F8}" presName="composite" presStyleCnt="0"/>
      <dgm:spPr/>
    </dgm:pt>
    <dgm:pt modelId="{763A9188-450C-4FDF-9794-F53EB5864E2F}" type="pres">
      <dgm:prSet presAssocID="{47486194-1EC3-48D7-9535-77BB35C165F8}" presName="LShape" presStyleLbl="alignNode1" presStyleIdx="0" presStyleCnt="5"/>
      <dgm:spPr/>
    </dgm:pt>
    <dgm:pt modelId="{2B8ED1AB-780D-4F35-8D65-84F39F2CF511}" type="pres">
      <dgm:prSet presAssocID="{47486194-1EC3-48D7-9535-77BB35C165F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4A8D8-E282-4020-8DD9-0950987C169B}" type="pres">
      <dgm:prSet presAssocID="{47486194-1EC3-48D7-9535-77BB35C165F8}" presName="Triangle" presStyleLbl="alignNode1" presStyleIdx="1" presStyleCnt="5"/>
      <dgm:spPr/>
    </dgm:pt>
    <dgm:pt modelId="{386E4687-7661-45BD-A824-BDF3618D206C}" type="pres">
      <dgm:prSet presAssocID="{A0797319-37DE-4D02-A042-56AE4E89B045}" presName="sibTrans" presStyleCnt="0"/>
      <dgm:spPr/>
    </dgm:pt>
    <dgm:pt modelId="{A8E7AA6F-9118-48AA-8D0A-317931292D42}" type="pres">
      <dgm:prSet presAssocID="{A0797319-37DE-4D02-A042-56AE4E89B045}" presName="space" presStyleCnt="0"/>
      <dgm:spPr/>
    </dgm:pt>
    <dgm:pt modelId="{6E8D1863-8C3F-4A06-9C30-51C77E29871F}" type="pres">
      <dgm:prSet presAssocID="{33F33A5D-B3F2-447C-887D-B803651CE2CB}" presName="composite" presStyleCnt="0"/>
      <dgm:spPr/>
    </dgm:pt>
    <dgm:pt modelId="{16612C52-837D-40B8-B73A-35DC3DFCF4E0}" type="pres">
      <dgm:prSet presAssocID="{33F33A5D-B3F2-447C-887D-B803651CE2CB}" presName="LShape" presStyleLbl="alignNode1" presStyleIdx="2" presStyleCnt="5"/>
      <dgm:spPr/>
    </dgm:pt>
    <dgm:pt modelId="{037F524F-0E1B-48E3-8438-7A52E70A1A10}" type="pres">
      <dgm:prSet presAssocID="{33F33A5D-B3F2-447C-887D-B803651CE2CB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0C4D4-30F5-4FBF-BF5F-0A3B7BC2E380}" type="pres">
      <dgm:prSet presAssocID="{33F33A5D-B3F2-447C-887D-B803651CE2CB}" presName="Triangle" presStyleLbl="alignNode1" presStyleIdx="3" presStyleCnt="5"/>
      <dgm:spPr/>
    </dgm:pt>
    <dgm:pt modelId="{96D525A3-B0FB-42E0-BE52-94F56A466851}" type="pres">
      <dgm:prSet presAssocID="{6CCC34C6-1735-4E92-8996-EF501F4AC891}" presName="sibTrans" presStyleCnt="0"/>
      <dgm:spPr/>
    </dgm:pt>
    <dgm:pt modelId="{C5D194E5-824F-439A-BDFE-CFFE881F1ECE}" type="pres">
      <dgm:prSet presAssocID="{6CCC34C6-1735-4E92-8996-EF501F4AC891}" presName="space" presStyleCnt="0"/>
      <dgm:spPr/>
    </dgm:pt>
    <dgm:pt modelId="{7C236261-7FE9-4E59-AD1C-D88EB65F67B7}" type="pres">
      <dgm:prSet presAssocID="{E3AD1E7F-B56A-4E6F-8DB3-05BDC7183BE6}" presName="composite" presStyleCnt="0"/>
      <dgm:spPr/>
    </dgm:pt>
    <dgm:pt modelId="{215B773B-D661-4977-93B4-9C353032BF81}" type="pres">
      <dgm:prSet presAssocID="{E3AD1E7F-B56A-4E6F-8DB3-05BDC7183BE6}" presName="LShape" presStyleLbl="alignNode1" presStyleIdx="4" presStyleCnt="5"/>
      <dgm:spPr/>
    </dgm:pt>
    <dgm:pt modelId="{03E0A93F-1A2A-4D51-9984-3659D13C81B7}" type="pres">
      <dgm:prSet presAssocID="{E3AD1E7F-B56A-4E6F-8DB3-05BDC7183BE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DA3B21-9AE2-41C0-93B2-CE400581B50E}" srcId="{832A3401-BB9F-4661-8E4B-381A32339C00}" destId="{E3AD1E7F-B56A-4E6F-8DB3-05BDC7183BE6}" srcOrd="2" destOrd="0" parTransId="{2ACD3D74-A819-4040-90A4-9D763608D27D}" sibTransId="{E09A1DD6-25F5-456C-B6DF-832A9C263B46}"/>
    <dgm:cxn modelId="{9A69056A-A5C4-4A5B-999F-2550EB1E1CCB}" type="presOf" srcId="{832A3401-BB9F-4661-8E4B-381A32339C00}" destId="{E573506F-0FE7-455D-BBAA-7064FA4D8350}" srcOrd="0" destOrd="0" presId="urn:microsoft.com/office/officeart/2009/3/layout/StepUpProcess"/>
    <dgm:cxn modelId="{18C6B686-3EC1-40AD-9F25-2AC96B5BFEE9}" type="presOf" srcId="{47486194-1EC3-48D7-9535-77BB35C165F8}" destId="{2B8ED1AB-780D-4F35-8D65-84F39F2CF511}" srcOrd="0" destOrd="0" presId="urn:microsoft.com/office/officeart/2009/3/layout/StepUpProcess"/>
    <dgm:cxn modelId="{D5AE26A6-BA52-481E-B83E-09FB4D0C4845}" srcId="{832A3401-BB9F-4661-8E4B-381A32339C00}" destId="{33F33A5D-B3F2-447C-887D-B803651CE2CB}" srcOrd="1" destOrd="0" parTransId="{5FEF3B3B-0B1A-4BDD-914C-98CF791B7E4B}" sibTransId="{6CCC34C6-1735-4E92-8996-EF501F4AC891}"/>
    <dgm:cxn modelId="{84DA0303-B1A3-48CF-A4FE-3FE2927F50DD}" type="presOf" srcId="{33F33A5D-B3F2-447C-887D-B803651CE2CB}" destId="{037F524F-0E1B-48E3-8438-7A52E70A1A10}" srcOrd="0" destOrd="0" presId="urn:microsoft.com/office/officeart/2009/3/layout/StepUpProcess"/>
    <dgm:cxn modelId="{E9E7A2DA-395C-4134-B0F9-7AECF6ADBC49}" type="presOf" srcId="{E3AD1E7F-B56A-4E6F-8DB3-05BDC7183BE6}" destId="{03E0A93F-1A2A-4D51-9984-3659D13C81B7}" srcOrd="0" destOrd="0" presId="urn:microsoft.com/office/officeart/2009/3/layout/StepUpProcess"/>
    <dgm:cxn modelId="{E6509A5F-D8DA-4A12-9EE6-8EF1780EE7D2}" srcId="{832A3401-BB9F-4661-8E4B-381A32339C00}" destId="{47486194-1EC3-48D7-9535-77BB35C165F8}" srcOrd="0" destOrd="0" parTransId="{E280B96C-95FB-4D00-AA5C-D75BA20BA5B0}" sibTransId="{A0797319-37DE-4D02-A042-56AE4E89B045}"/>
    <dgm:cxn modelId="{7374B6ED-452F-4248-8CB2-47FBF996B4FC}" type="presParOf" srcId="{E573506F-0FE7-455D-BBAA-7064FA4D8350}" destId="{B475D299-9454-4652-9B96-0FBBA5580082}" srcOrd="0" destOrd="0" presId="urn:microsoft.com/office/officeart/2009/3/layout/StepUpProcess"/>
    <dgm:cxn modelId="{1A3FCFDC-2C7C-4E41-8F4C-310442DF4CDB}" type="presParOf" srcId="{B475D299-9454-4652-9B96-0FBBA5580082}" destId="{763A9188-450C-4FDF-9794-F53EB5864E2F}" srcOrd="0" destOrd="0" presId="urn:microsoft.com/office/officeart/2009/3/layout/StepUpProcess"/>
    <dgm:cxn modelId="{B4C78EE3-22EC-44EE-B27C-5A5ED6E149C9}" type="presParOf" srcId="{B475D299-9454-4652-9B96-0FBBA5580082}" destId="{2B8ED1AB-780D-4F35-8D65-84F39F2CF511}" srcOrd="1" destOrd="0" presId="urn:microsoft.com/office/officeart/2009/3/layout/StepUpProcess"/>
    <dgm:cxn modelId="{C2A33D3C-293F-4C75-8A62-0BC9F4FDA99D}" type="presParOf" srcId="{B475D299-9454-4652-9B96-0FBBA5580082}" destId="{D344A8D8-E282-4020-8DD9-0950987C169B}" srcOrd="2" destOrd="0" presId="urn:microsoft.com/office/officeart/2009/3/layout/StepUpProcess"/>
    <dgm:cxn modelId="{431B277C-D05F-47E1-9412-34ADCC783F3D}" type="presParOf" srcId="{E573506F-0FE7-455D-BBAA-7064FA4D8350}" destId="{386E4687-7661-45BD-A824-BDF3618D206C}" srcOrd="1" destOrd="0" presId="urn:microsoft.com/office/officeart/2009/3/layout/StepUpProcess"/>
    <dgm:cxn modelId="{03C4BFE8-DFAD-43C3-8160-0F024CDA9625}" type="presParOf" srcId="{386E4687-7661-45BD-A824-BDF3618D206C}" destId="{A8E7AA6F-9118-48AA-8D0A-317931292D42}" srcOrd="0" destOrd="0" presId="urn:microsoft.com/office/officeart/2009/3/layout/StepUpProcess"/>
    <dgm:cxn modelId="{EEC50803-ABBB-48F2-B81C-25421A18A99C}" type="presParOf" srcId="{E573506F-0FE7-455D-BBAA-7064FA4D8350}" destId="{6E8D1863-8C3F-4A06-9C30-51C77E29871F}" srcOrd="2" destOrd="0" presId="urn:microsoft.com/office/officeart/2009/3/layout/StepUpProcess"/>
    <dgm:cxn modelId="{E76B5476-77E4-4D69-A46F-46EA29DE884B}" type="presParOf" srcId="{6E8D1863-8C3F-4A06-9C30-51C77E29871F}" destId="{16612C52-837D-40B8-B73A-35DC3DFCF4E0}" srcOrd="0" destOrd="0" presId="urn:microsoft.com/office/officeart/2009/3/layout/StepUpProcess"/>
    <dgm:cxn modelId="{1C88013B-63DC-4F03-BCB0-16A258B0A4EC}" type="presParOf" srcId="{6E8D1863-8C3F-4A06-9C30-51C77E29871F}" destId="{037F524F-0E1B-48E3-8438-7A52E70A1A10}" srcOrd="1" destOrd="0" presId="urn:microsoft.com/office/officeart/2009/3/layout/StepUpProcess"/>
    <dgm:cxn modelId="{8B544797-645A-43C3-A10A-4E93D53DD12F}" type="presParOf" srcId="{6E8D1863-8C3F-4A06-9C30-51C77E29871F}" destId="{19B0C4D4-30F5-4FBF-BF5F-0A3B7BC2E380}" srcOrd="2" destOrd="0" presId="urn:microsoft.com/office/officeart/2009/3/layout/StepUpProcess"/>
    <dgm:cxn modelId="{35662CCB-B22A-48A8-B856-747DC3479426}" type="presParOf" srcId="{E573506F-0FE7-455D-BBAA-7064FA4D8350}" destId="{96D525A3-B0FB-42E0-BE52-94F56A466851}" srcOrd="3" destOrd="0" presId="urn:microsoft.com/office/officeart/2009/3/layout/StepUpProcess"/>
    <dgm:cxn modelId="{CD3DE8E0-C6F8-4EBE-9703-36F9ACEF7E6E}" type="presParOf" srcId="{96D525A3-B0FB-42E0-BE52-94F56A466851}" destId="{C5D194E5-824F-439A-BDFE-CFFE881F1ECE}" srcOrd="0" destOrd="0" presId="urn:microsoft.com/office/officeart/2009/3/layout/StepUpProcess"/>
    <dgm:cxn modelId="{528A0405-4F1F-410E-83FB-C5086107EE3A}" type="presParOf" srcId="{E573506F-0FE7-455D-BBAA-7064FA4D8350}" destId="{7C236261-7FE9-4E59-AD1C-D88EB65F67B7}" srcOrd="4" destOrd="0" presId="urn:microsoft.com/office/officeart/2009/3/layout/StepUpProcess"/>
    <dgm:cxn modelId="{525899B4-1DAB-4D69-A361-711BAB8412DA}" type="presParOf" srcId="{7C236261-7FE9-4E59-AD1C-D88EB65F67B7}" destId="{215B773B-D661-4977-93B4-9C353032BF81}" srcOrd="0" destOrd="0" presId="urn:microsoft.com/office/officeart/2009/3/layout/StepUpProcess"/>
    <dgm:cxn modelId="{320F08F4-1125-4799-BF82-2D2843C5C8E7}" type="presParOf" srcId="{7C236261-7FE9-4E59-AD1C-D88EB65F67B7}" destId="{03E0A93F-1A2A-4D51-9984-3659D13C81B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A3401-BB9F-4661-8E4B-381A32339C0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7486194-1EC3-48D7-9535-77BB35C165F8}">
      <dgm:prSet phldrT="[Текст]" custT="1"/>
      <dgm:spPr/>
      <dgm:t>
        <a:bodyPr/>
        <a:lstStyle/>
        <a:p>
          <a:pPr algn="ctr"/>
          <a:r>
            <a:rPr lang="ru-RU" sz="2000" b="1" u="sng" dirty="0" smtClean="0"/>
            <a:t>Семестр </a:t>
          </a:r>
          <a:r>
            <a:rPr lang="ro-RO" sz="2000" b="1" u="sng" dirty="0" smtClean="0"/>
            <a:t>I</a:t>
          </a:r>
          <a:endParaRPr lang="en-US" sz="2000" b="1" u="sng" dirty="0" smtClean="0"/>
        </a:p>
        <a:p>
          <a:pPr algn="ctr"/>
          <a:r>
            <a:rPr lang="en-US" sz="2000" b="1" dirty="0" smtClean="0"/>
            <a:t> “</a:t>
          </a:r>
          <a:r>
            <a:rPr lang="ru-RU" sz="2000" b="1" dirty="0" smtClean="0"/>
            <a:t>ЗНАТЬ</a:t>
          </a:r>
          <a:r>
            <a:rPr lang="en-US" sz="2000" b="1" dirty="0" smtClean="0"/>
            <a:t>”</a:t>
          </a:r>
          <a:r>
            <a:rPr lang="ro-RO" sz="2000" b="1" dirty="0" smtClean="0"/>
            <a:t>   </a:t>
          </a:r>
        </a:p>
        <a:p>
          <a:pPr algn="ctr"/>
          <a:r>
            <a:rPr lang="ro-RO" sz="2000" b="1" dirty="0" smtClean="0"/>
            <a:t>(20 </a:t>
          </a:r>
          <a:r>
            <a:rPr lang="ru-RU" sz="2000" b="1" dirty="0" smtClean="0"/>
            <a:t>недель</a:t>
          </a:r>
          <a:r>
            <a:rPr lang="ro-RO" sz="2000" b="1" dirty="0" smtClean="0"/>
            <a:t>)</a:t>
          </a:r>
          <a:endParaRPr lang="ru-RU" sz="2000" b="1" dirty="0"/>
        </a:p>
      </dgm:t>
    </dgm:pt>
    <dgm:pt modelId="{E280B96C-95FB-4D00-AA5C-D75BA20BA5B0}" type="parTrans" cxnId="{E6509A5F-D8DA-4A12-9EE6-8EF1780EE7D2}">
      <dgm:prSet/>
      <dgm:spPr/>
      <dgm:t>
        <a:bodyPr/>
        <a:lstStyle/>
        <a:p>
          <a:endParaRPr lang="ru-RU"/>
        </a:p>
      </dgm:t>
    </dgm:pt>
    <dgm:pt modelId="{A0797319-37DE-4D02-A042-56AE4E89B045}" type="sibTrans" cxnId="{E6509A5F-D8DA-4A12-9EE6-8EF1780EE7D2}">
      <dgm:prSet/>
      <dgm:spPr/>
      <dgm:t>
        <a:bodyPr/>
        <a:lstStyle/>
        <a:p>
          <a:endParaRPr lang="ru-RU"/>
        </a:p>
      </dgm:t>
    </dgm:pt>
    <dgm:pt modelId="{2B5F7FAD-EFB1-40DA-884A-CAADA08A9E35}">
      <dgm:prSet phldrT="[Текст]" custT="1"/>
      <dgm:spPr/>
      <dgm:t>
        <a:bodyPr/>
        <a:lstStyle/>
        <a:p>
          <a:pPr algn="ctr"/>
          <a:r>
            <a:rPr lang="ru-RU" sz="2000" b="1" u="sng" dirty="0" smtClean="0"/>
            <a:t>Семестр </a:t>
          </a:r>
          <a:r>
            <a:rPr lang="ro-RO" sz="2000" b="1" u="sng" dirty="0" smtClean="0"/>
            <a:t>II</a:t>
          </a:r>
          <a:r>
            <a:rPr lang="ro-RO" sz="2000" b="1" dirty="0" smtClean="0"/>
            <a:t> </a:t>
          </a:r>
          <a:endParaRPr lang="en-US" sz="2000" b="1" dirty="0" smtClean="0"/>
        </a:p>
        <a:p>
          <a:pPr algn="ctr"/>
          <a:r>
            <a:rPr lang="en-US" sz="2000" b="1" dirty="0" smtClean="0"/>
            <a:t>“</a:t>
          </a:r>
          <a:r>
            <a:rPr lang="ru-RU" sz="2000" b="1" dirty="0" smtClean="0"/>
            <a:t>ЗНАТЬ КАК</a:t>
          </a:r>
          <a:r>
            <a:rPr lang="en-US" sz="2000" b="1" dirty="0" smtClean="0"/>
            <a:t>”</a:t>
          </a:r>
          <a:r>
            <a:rPr lang="ro-RO" sz="2000" b="1" dirty="0" smtClean="0"/>
            <a:t>   </a:t>
          </a:r>
          <a:endParaRPr lang="en-US" sz="2000" b="1" dirty="0" smtClean="0"/>
        </a:p>
        <a:p>
          <a:pPr algn="ctr"/>
          <a:r>
            <a:rPr lang="ro-RO" sz="2000" b="1" dirty="0" smtClean="0"/>
            <a:t>     (24 </a:t>
          </a:r>
          <a:r>
            <a:rPr lang="ru-RU" sz="2000" b="1" dirty="0" smtClean="0"/>
            <a:t>недель</a:t>
          </a:r>
          <a:r>
            <a:rPr lang="ro-RO" sz="2000" b="1" dirty="0" smtClean="0"/>
            <a:t>)</a:t>
          </a:r>
          <a:endParaRPr lang="ru-RU" sz="2000" b="1" dirty="0"/>
        </a:p>
      </dgm:t>
    </dgm:pt>
    <dgm:pt modelId="{F29640E1-D51C-49D1-A467-C465AEF0D44C}" type="parTrans" cxnId="{6EDBCDA4-6B0D-49CF-93F7-4D10EC0BEBB2}">
      <dgm:prSet/>
      <dgm:spPr/>
      <dgm:t>
        <a:bodyPr/>
        <a:lstStyle/>
        <a:p>
          <a:endParaRPr lang="ru-RU"/>
        </a:p>
      </dgm:t>
    </dgm:pt>
    <dgm:pt modelId="{173FE897-4D48-4244-BD77-5824C68B9F3A}" type="sibTrans" cxnId="{6EDBCDA4-6B0D-49CF-93F7-4D10EC0BEBB2}">
      <dgm:prSet/>
      <dgm:spPr/>
      <dgm:t>
        <a:bodyPr/>
        <a:lstStyle/>
        <a:p>
          <a:endParaRPr lang="ru-RU"/>
        </a:p>
      </dgm:t>
    </dgm:pt>
    <dgm:pt modelId="{33BDC548-893D-4FB5-B99B-023588699B5E}">
      <dgm:prSet phldrT="[Текст]" custT="1"/>
      <dgm:spPr/>
      <dgm:t>
        <a:bodyPr/>
        <a:lstStyle/>
        <a:p>
          <a:pPr algn="ctr"/>
          <a:r>
            <a:rPr lang="ru-RU" sz="2000" b="1" u="sng" dirty="0" smtClean="0"/>
            <a:t>Семестр</a:t>
          </a:r>
          <a:r>
            <a:rPr lang="ro-RO" sz="2000" b="1" u="sng" dirty="0" smtClean="0"/>
            <a:t> III</a:t>
          </a:r>
          <a:endParaRPr lang="en-US" sz="2000" b="1" u="sng" dirty="0" smtClean="0"/>
        </a:p>
        <a:p>
          <a:pPr algn="ctr"/>
          <a:r>
            <a:rPr lang="en-US" sz="2000" b="1" dirty="0" smtClean="0">
              <a:solidFill>
                <a:schemeClr val="tx1"/>
              </a:solidFill>
            </a:rPr>
            <a:t>   “</a:t>
          </a:r>
          <a:r>
            <a:rPr lang="ru-RU" sz="2000" b="1" dirty="0" smtClean="0">
              <a:solidFill>
                <a:schemeClr val="tx1"/>
              </a:solidFill>
            </a:rPr>
            <a:t>ДЕЛАТЬ</a:t>
          </a:r>
          <a:r>
            <a:rPr lang="en-US" sz="2000" b="1" dirty="0" smtClean="0">
              <a:solidFill>
                <a:schemeClr val="tx1"/>
              </a:solidFill>
            </a:rPr>
            <a:t>”</a:t>
          </a:r>
          <a:r>
            <a:rPr lang="ro-RO" sz="2000" b="1" dirty="0" smtClean="0">
              <a:solidFill>
                <a:schemeClr val="tx1"/>
              </a:solidFill>
            </a:rPr>
            <a:t>   </a:t>
          </a:r>
          <a:endParaRPr lang="en-US" sz="2000" b="1" dirty="0" smtClean="0">
            <a:solidFill>
              <a:schemeClr val="tx1"/>
            </a:solidFill>
          </a:endParaRPr>
        </a:p>
        <a:p>
          <a:pPr algn="ctr"/>
          <a:r>
            <a:rPr lang="ro-RO" sz="2000" b="1" dirty="0" smtClean="0"/>
            <a:t>     (30 </a:t>
          </a:r>
          <a:r>
            <a:rPr lang="ru-RU" sz="2000" b="1" dirty="0" smtClean="0"/>
            <a:t>недель</a:t>
          </a:r>
          <a:r>
            <a:rPr lang="ro-RO" sz="2000" b="1" dirty="0" smtClean="0"/>
            <a:t>)</a:t>
          </a:r>
          <a:endParaRPr lang="ru-RU" sz="2000" b="1" dirty="0"/>
        </a:p>
      </dgm:t>
    </dgm:pt>
    <dgm:pt modelId="{AE46977A-A6DD-4DCF-ACBF-AEE8309F7EE9}" type="parTrans" cxnId="{E474F7D4-919F-431A-ACF2-A34705C0269D}">
      <dgm:prSet/>
      <dgm:spPr/>
      <dgm:t>
        <a:bodyPr/>
        <a:lstStyle/>
        <a:p>
          <a:endParaRPr lang="ru-RU"/>
        </a:p>
      </dgm:t>
    </dgm:pt>
    <dgm:pt modelId="{EE3109A6-DC96-437E-867B-1A53580D3FD2}" type="sibTrans" cxnId="{E474F7D4-919F-431A-ACF2-A34705C0269D}">
      <dgm:prSet/>
      <dgm:spPr/>
      <dgm:t>
        <a:bodyPr/>
        <a:lstStyle/>
        <a:p>
          <a:endParaRPr lang="ru-RU"/>
        </a:p>
      </dgm:t>
    </dgm:pt>
    <dgm:pt modelId="{E573506F-0FE7-455D-BBAA-7064FA4D8350}" type="pres">
      <dgm:prSet presAssocID="{832A3401-BB9F-4661-8E4B-381A32339C0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475D299-9454-4652-9B96-0FBBA5580082}" type="pres">
      <dgm:prSet presAssocID="{47486194-1EC3-48D7-9535-77BB35C165F8}" presName="composite" presStyleCnt="0"/>
      <dgm:spPr/>
    </dgm:pt>
    <dgm:pt modelId="{763A9188-450C-4FDF-9794-F53EB5864E2F}" type="pres">
      <dgm:prSet presAssocID="{47486194-1EC3-48D7-9535-77BB35C165F8}" presName="LShape" presStyleLbl="alignNode1" presStyleIdx="0" presStyleCnt="5"/>
      <dgm:spPr/>
    </dgm:pt>
    <dgm:pt modelId="{2B8ED1AB-780D-4F35-8D65-84F39F2CF511}" type="pres">
      <dgm:prSet presAssocID="{47486194-1EC3-48D7-9535-77BB35C165F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4A8D8-E282-4020-8DD9-0950987C169B}" type="pres">
      <dgm:prSet presAssocID="{47486194-1EC3-48D7-9535-77BB35C165F8}" presName="Triangle" presStyleLbl="alignNode1" presStyleIdx="1" presStyleCnt="5"/>
      <dgm:spPr/>
    </dgm:pt>
    <dgm:pt modelId="{386E4687-7661-45BD-A824-BDF3618D206C}" type="pres">
      <dgm:prSet presAssocID="{A0797319-37DE-4D02-A042-56AE4E89B045}" presName="sibTrans" presStyleCnt="0"/>
      <dgm:spPr/>
    </dgm:pt>
    <dgm:pt modelId="{A8E7AA6F-9118-48AA-8D0A-317931292D42}" type="pres">
      <dgm:prSet presAssocID="{A0797319-37DE-4D02-A042-56AE4E89B045}" presName="space" presStyleCnt="0"/>
      <dgm:spPr/>
    </dgm:pt>
    <dgm:pt modelId="{83313163-3B61-4FFE-ADE8-48CBA1D51E77}" type="pres">
      <dgm:prSet presAssocID="{2B5F7FAD-EFB1-40DA-884A-CAADA08A9E35}" presName="composite" presStyleCnt="0"/>
      <dgm:spPr/>
    </dgm:pt>
    <dgm:pt modelId="{41201BE1-A64D-4A30-B689-3E88603C0AFC}" type="pres">
      <dgm:prSet presAssocID="{2B5F7FAD-EFB1-40DA-884A-CAADA08A9E35}" presName="LShape" presStyleLbl="alignNode1" presStyleIdx="2" presStyleCnt="5"/>
      <dgm:spPr/>
    </dgm:pt>
    <dgm:pt modelId="{17E894B2-4CF5-41CB-8AF1-E27E349AC6DA}" type="pres">
      <dgm:prSet presAssocID="{2B5F7FAD-EFB1-40DA-884A-CAADA08A9E3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EA6C4-0AF2-407C-9758-B494A3FAC9E8}" type="pres">
      <dgm:prSet presAssocID="{2B5F7FAD-EFB1-40DA-884A-CAADA08A9E35}" presName="Triangle" presStyleLbl="alignNode1" presStyleIdx="3" presStyleCnt="5"/>
      <dgm:spPr/>
    </dgm:pt>
    <dgm:pt modelId="{2A5F8E4E-67A6-4A4E-BFCA-5CF9F5C8999E}" type="pres">
      <dgm:prSet presAssocID="{173FE897-4D48-4244-BD77-5824C68B9F3A}" presName="sibTrans" presStyleCnt="0"/>
      <dgm:spPr/>
    </dgm:pt>
    <dgm:pt modelId="{9C707D8F-A149-4112-904F-B0AB3D35B0FF}" type="pres">
      <dgm:prSet presAssocID="{173FE897-4D48-4244-BD77-5824C68B9F3A}" presName="space" presStyleCnt="0"/>
      <dgm:spPr/>
    </dgm:pt>
    <dgm:pt modelId="{7C73E7EA-AE0C-4A5F-94D8-C08E97031739}" type="pres">
      <dgm:prSet presAssocID="{33BDC548-893D-4FB5-B99B-023588699B5E}" presName="composite" presStyleCnt="0"/>
      <dgm:spPr/>
    </dgm:pt>
    <dgm:pt modelId="{5324A99B-3D34-465B-99C2-33B06761C44C}" type="pres">
      <dgm:prSet presAssocID="{33BDC548-893D-4FB5-B99B-023588699B5E}" presName="LShape" presStyleLbl="alignNode1" presStyleIdx="4" presStyleCnt="5"/>
      <dgm:spPr/>
    </dgm:pt>
    <dgm:pt modelId="{01A6073B-19CB-4A38-86DC-ADA770BCB755}" type="pres">
      <dgm:prSet presAssocID="{33BDC548-893D-4FB5-B99B-023588699B5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28754-20DD-4356-8776-99ED9FD9579E}" type="presOf" srcId="{832A3401-BB9F-4661-8E4B-381A32339C00}" destId="{E573506F-0FE7-455D-BBAA-7064FA4D8350}" srcOrd="0" destOrd="0" presId="urn:microsoft.com/office/officeart/2009/3/layout/StepUpProcess"/>
    <dgm:cxn modelId="{E474F7D4-919F-431A-ACF2-A34705C0269D}" srcId="{832A3401-BB9F-4661-8E4B-381A32339C00}" destId="{33BDC548-893D-4FB5-B99B-023588699B5E}" srcOrd="2" destOrd="0" parTransId="{AE46977A-A6DD-4DCF-ACBF-AEE8309F7EE9}" sibTransId="{EE3109A6-DC96-437E-867B-1A53580D3FD2}"/>
    <dgm:cxn modelId="{E6509A5F-D8DA-4A12-9EE6-8EF1780EE7D2}" srcId="{832A3401-BB9F-4661-8E4B-381A32339C00}" destId="{47486194-1EC3-48D7-9535-77BB35C165F8}" srcOrd="0" destOrd="0" parTransId="{E280B96C-95FB-4D00-AA5C-D75BA20BA5B0}" sibTransId="{A0797319-37DE-4D02-A042-56AE4E89B045}"/>
    <dgm:cxn modelId="{A3CF3E26-CEA6-48A3-9ED6-3A804FA724CD}" type="presOf" srcId="{2B5F7FAD-EFB1-40DA-884A-CAADA08A9E35}" destId="{17E894B2-4CF5-41CB-8AF1-E27E349AC6DA}" srcOrd="0" destOrd="0" presId="urn:microsoft.com/office/officeart/2009/3/layout/StepUpProcess"/>
    <dgm:cxn modelId="{CB7DFCF0-E74A-455D-873A-C1403B37880C}" type="presOf" srcId="{47486194-1EC3-48D7-9535-77BB35C165F8}" destId="{2B8ED1AB-780D-4F35-8D65-84F39F2CF511}" srcOrd="0" destOrd="0" presId="urn:microsoft.com/office/officeart/2009/3/layout/StepUpProcess"/>
    <dgm:cxn modelId="{20EE2C1B-D582-43EA-B6D0-E56D952D966B}" type="presOf" srcId="{33BDC548-893D-4FB5-B99B-023588699B5E}" destId="{01A6073B-19CB-4A38-86DC-ADA770BCB755}" srcOrd="0" destOrd="0" presId="urn:microsoft.com/office/officeart/2009/3/layout/StepUpProcess"/>
    <dgm:cxn modelId="{6EDBCDA4-6B0D-49CF-93F7-4D10EC0BEBB2}" srcId="{832A3401-BB9F-4661-8E4B-381A32339C00}" destId="{2B5F7FAD-EFB1-40DA-884A-CAADA08A9E35}" srcOrd="1" destOrd="0" parTransId="{F29640E1-D51C-49D1-A467-C465AEF0D44C}" sibTransId="{173FE897-4D48-4244-BD77-5824C68B9F3A}"/>
    <dgm:cxn modelId="{14797311-65A8-4002-B02C-ED3F56B455A6}" type="presParOf" srcId="{E573506F-0FE7-455D-BBAA-7064FA4D8350}" destId="{B475D299-9454-4652-9B96-0FBBA5580082}" srcOrd="0" destOrd="0" presId="urn:microsoft.com/office/officeart/2009/3/layout/StepUpProcess"/>
    <dgm:cxn modelId="{35278C62-D800-4DF4-9A2F-7E2BA14A8110}" type="presParOf" srcId="{B475D299-9454-4652-9B96-0FBBA5580082}" destId="{763A9188-450C-4FDF-9794-F53EB5864E2F}" srcOrd="0" destOrd="0" presId="urn:microsoft.com/office/officeart/2009/3/layout/StepUpProcess"/>
    <dgm:cxn modelId="{F9D93621-A810-41BB-9A9D-0648A4F3AB33}" type="presParOf" srcId="{B475D299-9454-4652-9B96-0FBBA5580082}" destId="{2B8ED1AB-780D-4F35-8D65-84F39F2CF511}" srcOrd="1" destOrd="0" presId="urn:microsoft.com/office/officeart/2009/3/layout/StepUpProcess"/>
    <dgm:cxn modelId="{19A50C68-2663-4690-88B0-05DDAEDDF37F}" type="presParOf" srcId="{B475D299-9454-4652-9B96-0FBBA5580082}" destId="{D344A8D8-E282-4020-8DD9-0950987C169B}" srcOrd="2" destOrd="0" presId="urn:microsoft.com/office/officeart/2009/3/layout/StepUpProcess"/>
    <dgm:cxn modelId="{62FA354C-EE3D-4193-829F-1A8A21DCE03C}" type="presParOf" srcId="{E573506F-0FE7-455D-BBAA-7064FA4D8350}" destId="{386E4687-7661-45BD-A824-BDF3618D206C}" srcOrd="1" destOrd="0" presId="urn:microsoft.com/office/officeart/2009/3/layout/StepUpProcess"/>
    <dgm:cxn modelId="{4796039A-24E2-4632-8869-E828431D0AD5}" type="presParOf" srcId="{386E4687-7661-45BD-A824-BDF3618D206C}" destId="{A8E7AA6F-9118-48AA-8D0A-317931292D42}" srcOrd="0" destOrd="0" presId="urn:microsoft.com/office/officeart/2009/3/layout/StepUpProcess"/>
    <dgm:cxn modelId="{25F6DDFD-948E-4845-866D-B7CB733C8785}" type="presParOf" srcId="{E573506F-0FE7-455D-BBAA-7064FA4D8350}" destId="{83313163-3B61-4FFE-ADE8-48CBA1D51E77}" srcOrd="2" destOrd="0" presId="urn:microsoft.com/office/officeart/2009/3/layout/StepUpProcess"/>
    <dgm:cxn modelId="{E396454E-1DDA-4B38-845D-F7D270418DAE}" type="presParOf" srcId="{83313163-3B61-4FFE-ADE8-48CBA1D51E77}" destId="{41201BE1-A64D-4A30-B689-3E88603C0AFC}" srcOrd="0" destOrd="0" presId="urn:microsoft.com/office/officeart/2009/3/layout/StepUpProcess"/>
    <dgm:cxn modelId="{DA1258F6-FCD2-4D28-AC88-388FFACB87DA}" type="presParOf" srcId="{83313163-3B61-4FFE-ADE8-48CBA1D51E77}" destId="{17E894B2-4CF5-41CB-8AF1-E27E349AC6DA}" srcOrd="1" destOrd="0" presId="urn:microsoft.com/office/officeart/2009/3/layout/StepUpProcess"/>
    <dgm:cxn modelId="{1908CA30-1386-4372-8E6D-34BC5813120A}" type="presParOf" srcId="{83313163-3B61-4FFE-ADE8-48CBA1D51E77}" destId="{664EA6C4-0AF2-407C-9758-B494A3FAC9E8}" srcOrd="2" destOrd="0" presId="urn:microsoft.com/office/officeart/2009/3/layout/StepUpProcess"/>
    <dgm:cxn modelId="{C7569F11-6D66-43EC-9EED-DFF5BF4A7F3F}" type="presParOf" srcId="{E573506F-0FE7-455D-BBAA-7064FA4D8350}" destId="{2A5F8E4E-67A6-4A4E-BFCA-5CF9F5C8999E}" srcOrd="3" destOrd="0" presId="urn:microsoft.com/office/officeart/2009/3/layout/StepUpProcess"/>
    <dgm:cxn modelId="{6582019E-67FA-4C8C-A9A0-CBB7B20ED785}" type="presParOf" srcId="{2A5F8E4E-67A6-4A4E-BFCA-5CF9F5C8999E}" destId="{9C707D8F-A149-4112-904F-B0AB3D35B0FF}" srcOrd="0" destOrd="0" presId="urn:microsoft.com/office/officeart/2009/3/layout/StepUpProcess"/>
    <dgm:cxn modelId="{5CF79EAC-48D1-439F-AE33-AC1C604D9381}" type="presParOf" srcId="{E573506F-0FE7-455D-BBAA-7064FA4D8350}" destId="{7C73E7EA-AE0C-4A5F-94D8-C08E97031739}" srcOrd="4" destOrd="0" presId="urn:microsoft.com/office/officeart/2009/3/layout/StepUpProcess"/>
    <dgm:cxn modelId="{633A5A09-5DBA-4476-A7BA-D9FFA67CC82B}" type="presParOf" srcId="{7C73E7EA-AE0C-4A5F-94D8-C08E97031739}" destId="{5324A99B-3D34-465B-99C2-33B06761C44C}" srcOrd="0" destOrd="0" presId="urn:microsoft.com/office/officeart/2009/3/layout/StepUpProcess"/>
    <dgm:cxn modelId="{B1273B43-2BA5-4470-B404-A435AE03A7B0}" type="presParOf" srcId="{7C73E7EA-AE0C-4A5F-94D8-C08E97031739}" destId="{01A6073B-19CB-4A38-86DC-ADA770BCB75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2C60EC-1E29-4B2D-9ABC-4558260080D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1B60363-EF6B-4277-B369-84A46059FE18}">
      <dgm:prSet phldrT="[Текст]" custT="1"/>
      <dgm:spPr/>
      <dgm:t>
        <a:bodyPr/>
        <a:lstStyle/>
        <a:p>
          <a:r>
            <a:rPr lang="ru-RU" sz="1700" b="1" dirty="0" smtClean="0"/>
            <a:t>Формы непрерывного обучения</a:t>
          </a:r>
          <a:endParaRPr lang="ru-RU" sz="1700" b="1" dirty="0"/>
        </a:p>
      </dgm:t>
    </dgm:pt>
    <dgm:pt modelId="{A4891405-819C-4437-A40C-66E4110DBDEF}" type="parTrans" cxnId="{44E32AEF-04D9-44BC-A98A-E5D07DD2CB7D}">
      <dgm:prSet/>
      <dgm:spPr/>
      <dgm:t>
        <a:bodyPr/>
        <a:lstStyle/>
        <a:p>
          <a:endParaRPr lang="ru-RU"/>
        </a:p>
      </dgm:t>
    </dgm:pt>
    <dgm:pt modelId="{D21BC523-3445-4913-9AAB-8A8F1D22FF76}" type="sibTrans" cxnId="{44E32AEF-04D9-44BC-A98A-E5D07DD2CB7D}">
      <dgm:prSet/>
      <dgm:spPr/>
      <dgm:t>
        <a:bodyPr/>
        <a:lstStyle/>
        <a:p>
          <a:endParaRPr lang="ru-RU"/>
        </a:p>
      </dgm:t>
    </dgm:pt>
    <dgm:pt modelId="{A0614E91-086C-4761-BAA6-4B6E6F2203F6}">
      <dgm:prSet phldrT="[Текст]"/>
      <dgm:spPr/>
      <dgm:t>
        <a:bodyPr/>
        <a:lstStyle/>
        <a:p>
          <a:r>
            <a:rPr lang="ru-RU" b="1" dirty="0" smtClean="0"/>
            <a:t>Семинары</a:t>
          </a:r>
          <a:endParaRPr lang="ru-RU" b="1" dirty="0"/>
        </a:p>
      </dgm:t>
    </dgm:pt>
    <dgm:pt modelId="{87249BC8-B0B1-4C5E-A2B0-11B7702AB14E}" type="parTrans" cxnId="{C5D6D810-91E4-4A82-863C-D4E37393F943}">
      <dgm:prSet/>
      <dgm:spPr/>
      <dgm:t>
        <a:bodyPr/>
        <a:lstStyle/>
        <a:p>
          <a:endParaRPr lang="ru-RU"/>
        </a:p>
      </dgm:t>
    </dgm:pt>
    <dgm:pt modelId="{8FAA6107-1C99-4AA1-9A8F-3CF43F770A38}" type="sibTrans" cxnId="{C5D6D810-91E4-4A82-863C-D4E37393F943}">
      <dgm:prSet/>
      <dgm:spPr/>
      <dgm:t>
        <a:bodyPr/>
        <a:lstStyle/>
        <a:p>
          <a:endParaRPr lang="ru-RU"/>
        </a:p>
      </dgm:t>
    </dgm:pt>
    <dgm:pt modelId="{57D01B97-133D-44F2-A893-BA37C30C41A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Рабочие группы</a:t>
          </a:r>
          <a:endParaRPr lang="ru-RU" b="1" dirty="0">
            <a:solidFill>
              <a:schemeClr val="bg1"/>
            </a:solidFill>
          </a:endParaRPr>
        </a:p>
      </dgm:t>
    </dgm:pt>
    <dgm:pt modelId="{AAF9D48D-7457-4F3C-A933-6FC6307828D8}" type="parTrans" cxnId="{C977A606-3122-4B3D-A3FF-2120124AEA80}">
      <dgm:prSet/>
      <dgm:spPr/>
      <dgm:t>
        <a:bodyPr/>
        <a:lstStyle/>
        <a:p>
          <a:endParaRPr lang="ru-RU"/>
        </a:p>
      </dgm:t>
    </dgm:pt>
    <dgm:pt modelId="{5F6A5F81-8233-4A8A-9E2D-1AD1F253BBA6}" type="sibTrans" cxnId="{C977A606-3122-4B3D-A3FF-2120124AEA80}">
      <dgm:prSet/>
      <dgm:spPr/>
      <dgm:t>
        <a:bodyPr/>
        <a:lstStyle/>
        <a:p>
          <a:endParaRPr lang="ru-RU"/>
        </a:p>
      </dgm:t>
    </dgm:pt>
    <dgm:pt modelId="{E5E1E083-7062-4D8B-9964-B797F695B031}">
      <dgm:prSet phldrT="[Текст]"/>
      <dgm:spPr/>
      <dgm:t>
        <a:bodyPr/>
        <a:lstStyle/>
        <a:p>
          <a:r>
            <a:rPr lang="ru-RU" b="1" dirty="0" smtClean="0"/>
            <a:t>Курсы</a:t>
          </a:r>
          <a:endParaRPr lang="ro-RO" b="1" dirty="0" smtClean="0"/>
        </a:p>
      </dgm:t>
    </dgm:pt>
    <dgm:pt modelId="{1DFF73D6-6837-4E44-AEF1-39DDF05FC942}" type="parTrans" cxnId="{DA1616C7-3220-4F07-B7C4-572E49ECFC0C}">
      <dgm:prSet/>
      <dgm:spPr/>
      <dgm:t>
        <a:bodyPr/>
        <a:lstStyle/>
        <a:p>
          <a:endParaRPr lang="ru-RU"/>
        </a:p>
      </dgm:t>
    </dgm:pt>
    <dgm:pt modelId="{FC51251C-65B4-498D-8029-94D33CED60F7}" type="sibTrans" cxnId="{DA1616C7-3220-4F07-B7C4-572E49ECFC0C}">
      <dgm:prSet/>
      <dgm:spPr/>
      <dgm:t>
        <a:bodyPr/>
        <a:lstStyle/>
        <a:p>
          <a:endParaRPr lang="ru-RU"/>
        </a:p>
      </dgm:t>
    </dgm:pt>
    <dgm:pt modelId="{8FAF1ACF-C7D1-4525-9B4E-A8A846066D87}">
      <dgm:prSet phldrT="[Текст]"/>
      <dgm:spPr/>
      <dgm:t>
        <a:bodyPr/>
        <a:lstStyle/>
        <a:p>
          <a:r>
            <a:rPr lang="ru-RU" b="1" dirty="0" smtClean="0"/>
            <a:t>Круглые столы</a:t>
          </a:r>
          <a:endParaRPr lang="ro-RO" b="1" dirty="0" smtClean="0"/>
        </a:p>
      </dgm:t>
    </dgm:pt>
    <dgm:pt modelId="{02179A47-7F55-457D-9823-4F3FD1691323}" type="parTrans" cxnId="{3A55DF62-837F-4441-A3D4-E6CFDC86E387}">
      <dgm:prSet/>
      <dgm:spPr/>
      <dgm:t>
        <a:bodyPr/>
        <a:lstStyle/>
        <a:p>
          <a:endParaRPr lang="ru-RU"/>
        </a:p>
      </dgm:t>
    </dgm:pt>
    <dgm:pt modelId="{F8E3638E-76EF-4FC7-980A-0F3465E5E93A}" type="sibTrans" cxnId="{3A55DF62-837F-4441-A3D4-E6CFDC86E387}">
      <dgm:prSet/>
      <dgm:spPr/>
      <dgm:t>
        <a:bodyPr/>
        <a:lstStyle/>
        <a:p>
          <a:endParaRPr lang="ru-RU"/>
        </a:p>
      </dgm:t>
    </dgm:pt>
    <dgm:pt modelId="{B3DFF0C4-067B-453E-A455-F34F140D3BBB}">
      <dgm:prSet phldrT="[Текст]"/>
      <dgm:spPr/>
      <dgm:t>
        <a:bodyPr/>
        <a:lstStyle/>
        <a:p>
          <a:r>
            <a:rPr lang="ru-RU" b="1" dirty="0" smtClean="0"/>
            <a:t>Конференции</a:t>
          </a:r>
          <a:endParaRPr lang="ro-RO" b="1" dirty="0" smtClean="0"/>
        </a:p>
      </dgm:t>
    </dgm:pt>
    <dgm:pt modelId="{12652360-262B-43F3-845E-B5D015861955}" type="parTrans" cxnId="{7F594145-F782-4D8B-AD7A-9AB99AE13920}">
      <dgm:prSet/>
      <dgm:spPr/>
      <dgm:t>
        <a:bodyPr/>
        <a:lstStyle/>
        <a:p>
          <a:endParaRPr lang="ru-RU"/>
        </a:p>
      </dgm:t>
    </dgm:pt>
    <dgm:pt modelId="{490A774D-BE61-40DF-82F0-2F397A9209E1}" type="sibTrans" cxnId="{7F594145-F782-4D8B-AD7A-9AB99AE13920}">
      <dgm:prSet/>
      <dgm:spPr/>
      <dgm:t>
        <a:bodyPr/>
        <a:lstStyle/>
        <a:p>
          <a:endParaRPr lang="ru-RU"/>
        </a:p>
      </dgm:t>
    </dgm:pt>
    <dgm:pt modelId="{C4256692-D129-465A-9A0C-6C72B8778656}">
      <dgm:prSet phldrT="[Текст]"/>
      <dgm:spPr/>
      <dgm:t>
        <a:bodyPr/>
        <a:lstStyle/>
        <a:p>
          <a:r>
            <a:rPr lang="ru-RU" b="1" dirty="0" smtClean="0"/>
            <a:t>Летние/ осенние школы</a:t>
          </a:r>
          <a:endParaRPr lang="ro-RO" b="1" dirty="0" smtClean="0"/>
        </a:p>
      </dgm:t>
    </dgm:pt>
    <dgm:pt modelId="{852E5CEF-2849-4CAB-B1FB-451F6236073D}" type="parTrans" cxnId="{A5CEB5A3-A741-4234-A492-023708D252A0}">
      <dgm:prSet/>
      <dgm:spPr/>
      <dgm:t>
        <a:bodyPr/>
        <a:lstStyle/>
        <a:p>
          <a:endParaRPr lang="ru-RU"/>
        </a:p>
      </dgm:t>
    </dgm:pt>
    <dgm:pt modelId="{4DA08B9B-B51F-41DB-A0F5-6EDA26305C41}" type="sibTrans" cxnId="{A5CEB5A3-A741-4234-A492-023708D252A0}">
      <dgm:prSet/>
      <dgm:spPr/>
      <dgm:t>
        <a:bodyPr/>
        <a:lstStyle/>
        <a:p>
          <a:endParaRPr lang="ru-RU"/>
        </a:p>
      </dgm:t>
    </dgm:pt>
    <dgm:pt modelId="{8E95092B-7B85-4995-8D0E-3B4E762C9C79}" type="pres">
      <dgm:prSet presAssocID="{412C60EC-1E29-4B2D-9ABC-4558260080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EFDFA-D9F0-4DDA-A0BE-68F55E1206BF}" type="pres">
      <dgm:prSet presAssocID="{C1B60363-EF6B-4277-B369-84A46059FE18}" presName="centerShape" presStyleLbl="node0" presStyleIdx="0" presStyleCnt="1"/>
      <dgm:spPr/>
      <dgm:t>
        <a:bodyPr/>
        <a:lstStyle/>
        <a:p>
          <a:endParaRPr lang="ru-RU"/>
        </a:p>
      </dgm:t>
    </dgm:pt>
    <dgm:pt modelId="{7E7D5663-7ECB-4703-B634-1DE93F82B5AA}" type="pres">
      <dgm:prSet presAssocID="{87249BC8-B0B1-4C5E-A2B0-11B7702AB14E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6DC7AE7A-DAB7-4012-86EB-274C6A065CDC}" type="pres">
      <dgm:prSet presAssocID="{A0614E91-086C-4761-BAA6-4B6E6F2203F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BAB682-3231-4F33-9A62-A514D2C29921}" type="pres">
      <dgm:prSet presAssocID="{AAF9D48D-7457-4F3C-A933-6FC6307828D8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33CD5973-B83F-48F7-8B38-351E96B77A60}" type="pres">
      <dgm:prSet presAssocID="{57D01B97-133D-44F2-A893-BA37C30C41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5080D-658E-4618-A164-C68958B55DEA}" type="pres">
      <dgm:prSet presAssocID="{1DFF73D6-6837-4E44-AEF1-39DDF05FC942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338E5CE8-06EE-44DD-93CD-EAD1353C0948}" type="pres">
      <dgm:prSet presAssocID="{E5E1E083-7062-4D8B-9964-B797F695B03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8384C-912C-4C47-84B6-55C7741289E6}" type="pres">
      <dgm:prSet presAssocID="{02179A47-7F55-457D-9823-4F3FD1691323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4C8CD238-757A-401A-AEDE-3ECFD2052A6D}" type="pres">
      <dgm:prSet presAssocID="{8FAF1ACF-C7D1-4525-9B4E-A8A846066D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D30F0-6EA3-43C3-94F8-17DA035A2044}" type="pres">
      <dgm:prSet presAssocID="{12652360-262B-43F3-845E-B5D015861955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12537B4E-0079-44EF-B4E2-104D1B13FBA4}" type="pres">
      <dgm:prSet presAssocID="{B3DFF0C4-067B-453E-A455-F34F140D3B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5C7AF-E2CD-4729-9FE5-6A2E884A7FE3}" type="pres">
      <dgm:prSet presAssocID="{852E5CEF-2849-4CAB-B1FB-451F6236073D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950098E6-6D74-475B-A6A4-E6D29E53F36E}" type="pres">
      <dgm:prSet presAssocID="{C4256692-D129-465A-9A0C-6C72B87786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5DF62-837F-4441-A3D4-E6CFDC86E387}" srcId="{C1B60363-EF6B-4277-B369-84A46059FE18}" destId="{8FAF1ACF-C7D1-4525-9B4E-A8A846066D87}" srcOrd="3" destOrd="0" parTransId="{02179A47-7F55-457D-9823-4F3FD1691323}" sibTransId="{F8E3638E-76EF-4FC7-980A-0F3465E5E93A}"/>
    <dgm:cxn modelId="{44E32AEF-04D9-44BC-A98A-E5D07DD2CB7D}" srcId="{412C60EC-1E29-4B2D-9ABC-4558260080DB}" destId="{C1B60363-EF6B-4277-B369-84A46059FE18}" srcOrd="0" destOrd="0" parTransId="{A4891405-819C-4437-A40C-66E4110DBDEF}" sibTransId="{D21BC523-3445-4913-9AAB-8A8F1D22FF76}"/>
    <dgm:cxn modelId="{EF9D9EE3-4A92-4C19-A4C2-BF44040D132F}" type="presOf" srcId="{AAF9D48D-7457-4F3C-A933-6FC6307828D8}" destId="{F7BAB682-3231-4F33-9A62-A514D2C29921}" srcOrd="0" destOrd="0" presId="urn:microsoft.com/office/officeart/2005/8/layout/radial4"/>
    <dgm:cxn modelId="{DA1616C7-3220-4F07-B7C4-572E49ECFC0C}" srcId="{C1B60363-EF6B-4277-B369-84A46059FE18}" destId="{E5E1E083-7062-4D8B-9964-B797F695B031}" srcOrd="2" destOrd="0" parTransId="{1DFF73D6-6837-4E44-AEF1-39DDF05FC942}" sibTransId="{FC51251C-65B4-498D-8029-94D33CED60F7}"/>
    <dgm:cxn modelId="{C977A606-3122-4B3D-A3FF-2120124AEA80}" srcId="{C1B60363-EF6B-4277-B369-84A46059FE18}" destId="{57D01B97-133D-44F2-A893-BA37C30C41AD}" srcOrd="1" destOrd="0" parTransId="{AAF9D48D-7457-4F3C-A933-6FC6307828D8}" sibTransId="{5F6A5F81-8233-4A8A-9E2D-1AD1F253BBA6}"/>
    <dgm:cxn modelId="{A42C3B91-DFAA-41DC-84D7-E0BDBD44763A}" type="presOf" srcId="{1DFF73D6-6837-4E44-AEF1-39DDF05FC942}" destId="{1535080D-658E-4618-A164-C68958B55DEA}" srcOrd="0" destOrd="0" presId="urn:microsoft.com/office/officeart/2005/8/layout/radial4"/>
    <dgm:cxn modelId="{7F594145-F782-4D8B-AD7A-9AB99AE13920}" srcId="{C1B60363-EF6B-4277-B369-84A46059FE18}" destId="{B3DFF0C4-067B-453E-A455-F34F140D3BBB}" srcOrd="4" destOrd="0" parTransId="{12652360-262B-43F3-845E-B5D015861955}" sibTransId="{490A774D-BE61-40DF-82F0-2F397A9209E1}"/>
    <dgm:cxn modelId="{BAED8B90-E381-418C-9082-77DA4D56C283}" type="presOf" srcId="{412C60EC-1E29-4B2D-9ABC-4558260080DB}" destId="{8E95092B-7B85-4995-8D0E-3B4E762C9C79}" srcOrd="0" destOrd="0" presId="urn:microsoft.com/office/officeart/2005/8/layout/radial4"/>
    <dgm:cxn modelId="{9D4F6D66-7526-4F36-90DF-F772DA7D79DE}" type="presOf" srcId="{8FAF1ACF-C7D1-4525-9B4E-A8A846066D87}" destId="{4C8CD238-757A-401A-AEDE-3ECFD2052A6D}" srcOrd="0" destOrd="0" presId="urn:microsoft.com/office/officeart/2005/8/layout/radial4"/>
    <dgm:cxn modelId="{4792B291-A584-44AD-AA67-120C29570E82}" type="presOf" srcId="{02179A47-7F55-457D-9823-4F3FD1691323}" destId="{7E78384C-912C-4C47-84B6-55C7741289E6}" srcOrd="0" destOrd="0" presId="urn:microsoft.com/office/officeart/2005/8/layout/radial4"/>
    <dgm:cxn modelId="{803863F7-3C48-47B3-A8A5-4E73CFE32D78}" type="presOf" srcId="{57D01B97-133D-44F2-A893-BA37C30C41AD}" destId="{33CD5973-B83F-48F7-8B38-351E96B77A60}" srcOrd="0" destOrd="0" presId="urn:microsoft.com/office/officeart/2005/8/layout/radial4"/>
    <dgm:cxn modelId="{F26DACBE-CAAC-49A3-9BFC-D1C9D7B6E397}" type="presOf" srcId="{E5E1E083-7062-4D8B-9964-B797F695B031}" destId="{338E5CE8-06EE-44DD-93CD-EAD1353C0948}" srcOrd="0" destOrd="0" presId="urn:microsoft.com/office/officeart/2005/8/layout/radial4"/>
    <dgm:cxn modelId="{CA7A8C8F-B27C-466E-9BAE-02EC4F587470}" type="presOf" srcId="{B3DFF0C4-067B-453E-A455-F34F140D3BBB}" destId="{12537B4E-0079-44EF-B4E2-104D1B13FBA4}" srcOrd="0" destOrd="0" presId="urn:microsoft.com/office/officeart/2005/8/layout/radial4"/>
    <dgm:cxn modelId="{C5D6D810-91E4-4A82-863C-D4E37393F943}" srcId="{C1B60363-EF6B-4277-B369-84A46059FE18}" destId="{A0614E91-086C-4761-BAA6-4B6E6F2203F6}" srcOrd="0" destOrd="0" parTransId="{87249BC8-B0B1-4C5E-A2B0-11B7702AB14E}" sibTransId="{8FAA6107-1C99-4AA1-9A8F-3CF43F770A38}"/>
    <dgm:cxn modelId="{2EDF13E3-FD36-4C73-8256-D92849131D5D}" type="presOf" srcId="{A0614E91-086C-4761-BAA6-4B6E6F2203F6}" destId="{6DC7AE7A-DAB7-4012-86EB-274C6A065CDC}" srcOrd="0" destOrd="0" presId="urn:microsoft.com/office/officeart/2005/8/layout/radial4"/>
    <dgm:cxn modelId="{FF2F8756-1237-4CB5-95D7-0CEC741E4D71}" type="presOf" srcId="{87249BC8-B0B1-4C5E-A2B0-11B7702AB14E}" destId="{7E7D5663-7ECB-4703-B634-1DE93F82B5AA}" srcOrd="0" destOrd="0" presId="urn:microsoft.com/office/officeart/2005/8/layout/radial4"/>
    <dgm:cxn modelId="{F1A21975-3410-478E-A641-8703369C4589}" type="presOf" srcId="{852E5CEF-2849-4CAB-B1FB-451F6236073D}" destId="{60D5C7AF-E2CD-4729-9FE5-6A2E884A7FE3}" srcOrd="0" destOrd="0" presId="urn:microsoft.com/office/officeart/2005/8/layout/radial4"/>
    <dgm:cxn modelId="{A5CEB5A3-A741-4234-A492-023708D252A0}" srcId="{C1B60363-EF6B-4277-B369-84A46059FE18}" destId="{C4256692-D129-465A-9A0C-6C72B8778656}" srcOrd="5" destOrd="0" parTransId="{852E5CEF-2849-4CAB-B1FB-451F6236073D}" sibTransId="{4DA08B9B-B51F-41DB-A0F5-6EDA26305C41}"/>
    <dgm:cxn modelId="{68075C23-6015-4744-A12A-E5ABA571A6F6}" type="presOf" srcId="{12652360-262B-43F3-845E-B5D015861955}" destId="{471D30F0-6EA3-43C3-94F8-17DA035A2044}" srcOrd="0" destOrd="0" presId="urn:microsoft.com/office/officeart/2005/8/layout/radial4"/>
    <dgm:cxn modelId="{DFB7F198-6557-4250-B99F-77D25A9B1EBD}" type="presOf" srcId="{C4256692-D129-465A-9A0C-6C72B8778656}" destId="{950098E6-6D74-475B-A6A4-E6D29E53F36E}" srcOrd="0" destOrd="0" presId="urn:microsoft.com/office/officeart/2005/8/layout/radial4"/>
    <dgm:cxn modelId="{48238EF6-5B79-4289-9C5E-5376460849F3}" type="presOf" srcId="{C1B60363-EF6B-4277-B369-84A46059FE18}" destId="{719EFDFA-D9F0-4DDA-A0BE-68F55E1206BF}" srcOrd="0" destOrd="0" presId="urn:microsoft.com/office/officeart/2005/8/layout/radial4"/>
    <dgm:cxn modelId="{E8EB134C-BEB7-4143-B5CC-5E30379AE46E}" type="presParOf" srcId="{8E95092B-7B85-4995-8D0E-3B4E762C9C79}" destId="{719EFDFA-D9F0-4DDA-A0BE-68F55E1206BF}" srcOrd="0" destOrd="0" presId="urn:microsoft.com/office/officeart/2005/8/layout/radial4"/>
    <dgm:cxn modelId="{BAC35B82-0BC4-445E-88EE-FED8BDFE6E0B}" type="presParOf" srcId="{8E95092B-7B85-4995-8D0E-3B4E762C9C79}" destId="{7E7D5663-7ECB-4703-B634-1DE93F82B5AA}" srcOrd="1" destOrd="0" presId="urn:microsoft.com/office/officeart/2005/8/layout/radial4"/>
    <dgm:cxn modelId="{CBF81517-18FD-441F-B4C2-BC94BA0547D2}" type="presParOf" srcId="{8E95092B-7B85-4995-8D0E-3B4E762C9C79}" destId="{6DC7AE7A-DAB7-4012-86EB-274C6A065CDC}" srcOrd="2" destOrd="0" presId="urn:microsoft.com/office/officeart/2005/8/layout/radial4"/>
    <dgm:cxn modelId="{F9F85700-1A84-4E62-84E7-032FFD19B6AF}" type="presParOf" srcId="{8E95092B-7B85-4995-8D0E-3B4E762C9C79}" destId="{F7BAB682-3231-4F33-9A62-A514D2C29921}" srcOrd="3" destOrd="0" presId="urn:microsoft.com/office/officeart/2005/8/layout/radial4"/>
    <dgm:cxn modelId="{9F5488DB-B32F-42EE-AC39-5B5BE66280E0}" type="presParOf" srcId="{8E95092B-7B85-4995-8D0E-3B4E762C9C79}" destId="{33CD5973-B83F-48F7-8B38-351E96B77A60}" srcOrd="4" destOrd="0" presId="urn:microsoft.com/office/officeart/2005/8/layout/radial4"/>
    <dgm:cxn modelId="{8373DA7E-4165-44ED-B931-70DE69C84A27}" type="presParOf" srcId="{8E95092B-7B85-4995-8D0E-3B4E762C9C79}" destId="{1535080D-658E-4618-A164-C68958B55DEA}" srcOrd="5" destOrd="0" presId="urn:microsoft.com/office/officeart/2005/8/layout/radial4"/>
    <dgm:cxn modelId="{12EBF0C6-3188-4A91-A050-9B273B51951D}" type="presParOf" srcId="{8E95092B-7B85-4995-8D0E-3B4E762C9C79}" destId="{338E5CE8-06EE-44DD-93CD-EAD1353C0948}" srcOrd="6" destOrd="0" presId="urn:microsoft.com/office/officeart/2005/8/layout/radial4"/>
    <dgm:cxn modelId="{1C35F5C5-BCCE-4ABF-895C-C20AB9536A02}" type="presParOf" srcId="{8E95092B-7B85-4995-8D0E-3B4E762C9C79}" destId="{7E78384C-912C-4C47-84B6-55C7741289E6}" srcOrd="7" destOrd="0" presId="urn:microsoft.com/office/officeart/2005/8/layout/radial4"/>
    <dgm:cxn modelId="{98500ACB-2CC4-4758-92B5-E760D9C51C7C}" type="presParOf" srcId="{8E95092B-7B85-4995-8D0E-3B4E762C9C79}" destId="{4C8CD238-757A-401A-AEDE-3ECFD2052A6D}" srcOrd="8" destOrd="0" presId="urn:microsoft.com/office/officeart/2005/8/layout/radial4"/>
    <dgm:cxn modelId="{C7D24F43-7194-49A3-A51E-159F529511B4}" type="presParOf" srcId="{8E95092B-7B85-4995-8D0E-3B4E762C9C79}" destId="{471D30F0-6EA3-43C3-94F8-17DA035A2044}" srcOrd="9" destOrd="0" presId="urn:microsoft.com/office/officeart/2005/8/layout/radial4"/>
    <dgm:cxn modelId="{01023EBD-85FD-411F-A9B1-923E4304CAA1}" type="presParOf" srcId="{8E95092B-7B85-4995-8D0E-3B4E762C9C79}" destId="{12537B4E-0079-44EF-B4E2-104D1B13FBA4}" srcOrd="10" destOrd="0" presId="urn:microsoft.com/office/officeart/2005/8/layout/radial4"/>
    <dgm:cxn modelId="{85FA7C3E-40D0-458C-9ADA-9081C596759E}" type="presParOf" srcId="{8E95092B-7B85-4995-8D0E-3B4E762C9C79}" destId="{60D5C7AF-E2CD-4729-9FE5-6A2E884A7FE3}" srcOrd="11" destOrd="0" presId="urn:microsoft.com/office/officeart/2005/8/layout/radial4"/>
    <dgm:cxn modelId="{DEA86380-E5A2-4905-9B62-5E8AA465CE70}" type="presParOf" srcId="{8E95092B-7B85-4995-8D0E-3B4E762C9C79}" destId="{950098E6-6D74-475B-A6A4-E6D29E53F36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89268-9901-4E24-88BE-A9ADE7A876B8}" type="doc">
      <dgm:prSet loTypeId="urn:microsoft.com/office/officeart/2005/8/layout/radial5" loCatId="cycle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o-RO"/>
        </a:p>
      </dgm:t>
    </dgm:pt>
    <dgm:pt modelId="{7B243A54-72DC-411F-9C58-3F407CA580E1}">
      <dgm:prSet phldrT="[Text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Преимущества</a:t>
          </a:r>
          <a:r>
            <a:rPr lang="en-US" sz="1300" b="1" dirty="0" smtClean="0">
              <a:solidFill>
                <a:schemeClr val="bg1"/>
              </a:solidFill>
            </a:rPr>
            <a:t> </a:t>
          </a:r>
          <a:endParaRPr lang="ro-RO" sz="1300" b="1" dirty="0">
            <a:solidFill>
              <a:schemeClr val="bg1"/>
            </a:solidFill>
          </a:endParaRPr>
        </a:p>
      </dgm:t>
    </dgm:pt>
    <dgm:pt modelId="{4FD41022-0A71-4A17-B180-6075C750FCC3}" type="parTrans" cxnId="{CB39A32B-DE13-4972-B243-C05510D7E453}">
      <dgm:prSet/>
      <dgm:spPr/>
      <dgm:t>
        <a:bodyPr/>
        <a:lstStyle/>
        <a:p>
          <a:endParaRPr lang="ro-RO" sz="1400"/>
        </a:p>
      </dgm:t>
    </dgm:pt>
    <dgm:pt modelId="{0E7D2CAA-4E1E-4D04-AD75-46E3B7899097}" type="sibTrans" cxnId="{CB39A32B-DE13-4972-B243-C05510D7E453}">
      <dgm:prSet/>
      <dgm:spPr/>
      <dgm:t>
        <a:bodyPr/>
        <a:lstStyle/>
        <a:p>
          <a:endParaRPr lang="ro-RO" sz="1400"/>
        </a:p>
      </dgm:t>
    </dgm:pt>
    <dgm:pt modelId="{4EB50098-7BE8-42F1-83C9-9D060322096E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Доступность</a:t>
          </a:r>
          <a:endParaRPr lang="ro-RO" sz="1400" b="1" dirty="0">
            <a:solidFill>
              <a:schemeClr val="bg1"/>
            </a:solidFill>
          </a:endParaRPr>
        </a:p>
      </dgm:t>
    </dgm:pt>
    <dgm:pt modelId="{2828311B-6CD1-46B6-87A2-875764FEEA6E}" type="parTrans" cxnId="{8EF76C2C-2A47-4CA7-9274-8F1CB5D48562}">
      <dgm:prSet custT="1"/>
      <dgm:spPr/>
      <dgm:t>
        <a:bodyPr/>
        <a:lstStyle/>
        <a:p>
          <a:endParaRPr lang="ro-RO" sz="1400"/>
        </a:p>
      </dgm:t>
    </dgm:pt>
    <dgm:pt modelId="{AB55BECC-7430-43AB-9495-F90D4B412363}" type="sibTrans" cxnId="{8EF76C2C-2A47-4CA7-9274-8F1CB5D48562}">
      <dgm:prSet/>
      <dgm:spPr/>
      <dgm:t>
        <a:bodyPr/>
        <a:lstStyle/>
        <a:p>
          <a:endParaRPr lang="ro-RO" sz="1400"/>
        </a:p>
      </dgm:t>
    </dgm:pt>
    <dgm:pt modelId="{73628362-11B5-4368-A8FD-B407A9E05C4C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Низкие затраты</a:t>
          </a:r>
          <a:endParaRPr lang="ro-RO" sz="1400" b="1" dirty="0">
            <a:solidFill>
              <a:schemeClr val="bg1"/>
            </a:solidFill>
          </a:endParaRPr>
        </a:p>
      </dgm:t>
    </dgm:pt>
    <dgm:pt modelId="{12E37879-3BD8-4889-83FA-FD0D114BEE28}" type="parTrans" cxnId="{35EFC25F-F449-408D-B62C-5C896B6C9F33}">
      <dgm:prSet custT="1"/>
      <dgm:spPr/>
      <dgm:t>
        <a:bodyPr/>
        <a:lstStyle/>
        <a:p>
          <a:endParaRPr lang="ro-RO" sz="1400"/>
        </a:p>
      </dgm:t>
    </dgm:pt>
    <dgm:pt modelId="{A3A14545-2FCF-48C2-A129-B0F38A6D4552}" type="sibTrans" cxnId="{35EFC25F-F449-408D-B62C-5C896B6C9F33}">
      <dgm:prSet/>
      <dgm:spPr/>
      <dgm:t>
        <a:bodyPr/>
        <a:lstStyle/>
        <a:p>
          <a:endParaRPr lang="ro-RO" sz="1400"/>
        </a:p>
      </dgm:t>
    </dgm:pt>
    <dgm:pt modelId="{4B44ACCC-9720-469F-BB7F-4F1E51613B44}">
      <dgm:prSet phldrT="[Text]" custT="1"/>
      <dgm:spPr/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Свобода передвижения</a:t>
          </a:r>
          <a:endParaRPr lang="ro-RO" sz="1300" b="1" dirty="0">
            <a:solidFill>
              <a:schemeClr val="bg1"/>
            </a:solidFill>
          </a:endParaRPr>
        </a:p>
      </dgm:t>
    </dgm:pt>
    <dgm:pt modelId="{4162311B-DD4C-465A-96E7-5748049B93B0}" type="parTrans" cxnId="{7C96BB70-D155-4FB5-A62F-D99B65A5AD73}">
      <dgm:prSet custT="1"/>
      <dgm:spPr/>
      <dgm:t>
        <a:bodyPr/>
        <a:lstStyle/>
        <a:p>
          <a:endParaRPr lang="ro-RO" sz="1400"/>
        </a:p>
      </dgm:t>
    </dgm:pt>
    <dgm:pt modelId="{56BA7579-E029-41BC-BFCD-8CC087213234}" type="sibTrans" cxnId="{7C96BB70-D155-4FB5-A62F-D99B65A5AD73}">
      <dgm:prSet/>
      <dgm:spPr/>
      <dgm:t>
        <a:bodyPr/>
        <a:lstStyle/>
        <a:p>
          <a:endParaRPr lang="ro-RO" sz="1400"/>
        </a:p>
      </dgm:t>
    </dgm:pt>
    <dgm:pt modelId="{FF4B9CDC-EC94-4B38-88CE-FFA704474B3E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Удобство управления временем</a:t>
          </a:r>
          <a:endParaRPr lang="ro-RO" sz="1400" b="1" dirty="0">
            <a:solidFill>
              <a:schemeClr val="bg1"/>
            </a:solidFill>
          </a:endParaRPr>
        </a:p>
      </dgm:t>
    </dgm:pt>
    <dgm:pt modelId="{950E8F49-1C6B-4848-8F41-DF39BF14C2B5}" type="parTrans" cxnId="{34115220-8977-4830-A12E-5B2961B9AF69}">
      <dgm:prSet custT="1"/>
      <dgm:spPr/>
      <dgm:t>
        <a:bodyPr/>
        <a:lstStyle/>
        <a:p>
          <a:endParaRPr lang="ro-RO" sz="1400"/>
        </a:p>
      </dgm:t>
    </dgm:pt>
    <dgm:pt modelId="{B9856C20-6C3D-4B01-A7EB-74C30C4BBFC7}" type="sibTrans" cxnId="{34115220-8977-4830-A12E-5B2961B9AF69}">
      <dgm:prSet/>
      <dgm:spPr/>
      <dgm:t>
        <a:bodyPr/>
        <a:lstStyle/>
        <a:p>
          <a:endParaRPr lang="ro-RO" sz="1400"/>
        </a:p>
      </dgm:t>
    </dgm:pt>
    <dgm:pt modelId="{9F5045D4-672C-4DD6-A87A-C7C02DB42324}">
      <dgm:prSet phldrT="[Text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Облегчение технических опций</a:t>
          </a:r>
          <a:endParaRPr lang="ro-RO" sz="1400" b="1" dirty="0">
            <a:solidFill>
              <a:schemeClr val="bg1"/>
            </a:solidFill>
          </a:endParaRPr>
        </a:p>
      </dgm:t>
    </dgm:pt>
    <dgm:pt modelId="{C062C0AC-962F-4D43-8F39-0005A4574661}" type="parTrans" cxnId="{F05A5910-2873-44EB-9881-254F265215E5}">
      <dgm:prSet custT="1"/>
      <dgm:spPr/>
      <dgm:t>
        <a:bodyPr/>
        <a:lstStyle/>
        <a:p>
          <a:endParaRPr lang="ro-RO" sz="1400"/>
        </a:p>
      </dgm:t>
    </dgm:pt>
    <dgm:pt modelId="{75752654-16E0-48FA-81BA-5622AF5EAC35}" type="sibTrans" cxnId="{F05A5910-2873-44EB-9881-254F265215E5}">
      <dgm:prSet/>
      <dgm:spPr/>
      <dgm:t>
        <a:bodyPr/>
        <a:lstStyle/>
        <a:p>
          <a:endParaRPr lang="ro-RO" sz="1400"/>
        </a:p>
      </dgm:t>
    </dgm:pt>
    <dgm:pt modelId="{27CE22E6-BE4D-4EC6-85FD-10F93BDF0CB8}" type="pres">
      <dgm:prSet presAssocID="{8DE89268-9901-4E24-88BE-A9ADE7A876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61F9EC-D618-4593-ABF2-62556893DA15}" type="pres">
      <dgm:prSet presAssocID="{7B243A54-72DC-411F-9C58-3F407CA580E1}" presName="centerShape" presStyleLbl="node0" presStyleIdx="0" presStyleCnt="1" custScaleX="129422" custScaleY="99017"/>
      <dgm:spPr/>
      <dgm:t>
        <a:bodyPr/>
        <a:lstStyle/>
        <a:p>
          <a:endParaRPr lang="ru-RU"/>
        </a:p>
      </dgm:t>
    </dgm:pt>
    <dgm:pt modelId="{CF706B2B-71E2-484B-8040-16C0F484DAF7}" type="pres">
      <dgm:prSet presAssocID="{2828311B-6CD1-46B6-87A2-875764FEEA6E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E2BBC45-1DCB-4D4B-AE8B-FE0CF0E73411}" type="pres">
      <dgm:prSet presAssocID="{2828311B-6CD1-46B6-87A2-875764FEEA6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2DA8413-B179-4325-B423-8AEC63EB68C4}" type="pres">
      <dgm:prSet presAssocID="{4EB50098-7BE8-42F1-83C9-9D060322096E}" presName="node" presStyleLbl="node1" presStyleIdx="0" presStyleCnt="5" custScaleX="1090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6762D13-D15B-442A-BC1B-6A98BC4552A7}" type="pres">
      <dgm:prSet presAssocID="{12E37879-3BD8-4889-83FA-FD0D114BEE28}" presName="parTrans" presStyleLbl="sibTrans2D1" presStyleIdx="1" presStyleCnt="5"/>
      <dgm:spPr/>
      <dgm:t>
        <a:bodyPr/>
        <a:lstStyle/>
        <a:p>
          <a:endParaRPr lang="ru-RU"/>
        </a:p>
      </dgm:t>
    </dgm:pt>
    <dgm:pt modelId="{309D0D41-C1A2-4C0E-BAA1-9799C24FF30B}" type="pres">
      <dgm:prSet presAssocID="{12E37879-3BD8-4889-83FA-FD0D114BEE28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159B06F-FDCD-48AD-82EB-C7B53F3713FD}" type="pres">
      <dgm:prSet presAssocID="{73628362-11B5-4368-A8FD-B407A9E05C4C}" presName="node" presStyleLbl="node1" presStyleIdx="1" presStyleCnt="5" custScaleX="1090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1C22731-601D-4848-BB49-D6464F0017EC}" type="pres">
      <dgm:prSet presAssocID="{4162311B-DD4C-465A-96E7-5748049B93B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3F5AC175-A1AE-4D4A-995C-82C030E309C9}" type="pres">
      <dgm:prSet presAssocID="{4162311B-DD4C-465A-96E7-5748049B93B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00F873B-5651-4C40-8430-8FB0D89672EB}" type="pres">
      <dgm:prSet presAssocID="{4B44ACCC-9720-469F-BB7F-4F1E51613B44}" presName="node" presStyleLbl="node1" presStyleIdx="2" presStyleCnt="5" custScaleX="114594" custRadScaleRad="103081" custRadScaleInc="-44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1B40ACE-B5C8-40EB-A98A-63343ED27182}" type="pres">
      <dgm:prSet presAssocID="{950E8F49-1C6B-4848-8F41-DF39BF14C2B5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CE825D4-50E9-4D27-A12F-1BEBE8084201}" type="pres">
      <dgm:prSet presAssocID="{950E8F49-1C6B-4848-8F41-DF39BF14C2B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C18B9933-2F8F-47C8-8674-31CBBC662EAD}" type="pres">
      <dgm:prSet presAssocID="{FF4B9CDC-EC94-4B38-88CE-FFA704474B3E}" presName="node" presStyleLbl="node1" presStyleIdx="3" presStyleCnt="5" custScaleX="1090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65AD33A-D2C0-48F3-B1F4-53FE21507D40}" type="pres">
      <dgm:prSet presAssocID="{C062C0AC-962F-4D43-8F39-0005A4574661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02D3820-D304-40FD-85B8-2DB80F23DC38}" type="pres">
      <dgm:prSet presAssocID="{C062C0AC-962F-4D43-8F39-0005A4574661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05C8BC6-1441-4BDC-B143-1B325A919405}" type="pres">
      <dgm:prSet presAssocID="{9F5045D4-672C-4DD6-A87A-C7C02DB42324}" presName="node" presStyleLbl="node1" presStyleIdx="4" presStyleCnt="5" custScaleX="10905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CD7EDD76-69BC-4ABC-8B74-9DF87C636306}" type="presOf" srcId="{950E8F49-1C6B-4848-8F41-DF39BF14C2B5}" destId="{91B40ACE-B5C8-40EB-A98A-63343ED27182}" srcOrd="0" destOrd="0" presId="urn:microsoft.com/office/officeart/2005/8/layout/radial5"/>
    <dgm:cxn modelId="{8A45EBB8-D37A-4816-A314-38A4A6FA3FBE}" type="presOf" srcId="{FF4B9CDC-EC94-4B38-88CE-FFA704474B3E}" destId="{C18B9933-2F8F-47C8-8674-31CBBC662EAD}" srcOrd="0" destOrd="0" presId="urn:microsoft.com/office/officeart/2005/8/layout/radial5"/>
    <dgm:cxn modelId="{596B8EBA-0CBF-4D88-B845-2BD5345502A5}" type="presOf" srcId="{C062C0AC-962F-4D43-8F39-0005A4574661}" destId="{502D3820-D304-40FD-85B8-2DB80F23DC38}" srcOrd="1" destOrd="0" presId="urn:microsoft.com/office/officeart/2005/8/layout/radial5"/>
    <dgm:cxn modelId="{1608BCE2-7F12-40AC-AC5E-99EDEC26EB3C}" type="presOf" srcId="{9F5045D4-672C-4DD6-A87A-C7C02DB42324}" destId="{F05C8BC6-1441-4BDC-B143-1B325A919405}" srcOrd="0" destOrd="0" presId="urn:microsoft.com/office/officeart/2005/8/layout/radial5"/>
    <dgm:cxn modelId="{CC97D47F-00E7-4F87-A536-5F2B747DD552}" type="presOf" srcId="{4162311B-DD4C-465A-96E7-5748049B93B0}" destId="{61C22731-601D-4848-BB49-D6464F0017EC}" srcOrd="0" destOrd="0" presId="urn:microsoft.com/office/officeart/2005/8/layout/radial5"/>
    <dgm:cxn modelId="{F054E5CB-CA76-4F46-AB5F-D5DADD829258}" type="presOf" srcId="{12E37879-3BD8-4889-83FA-FD0D114BEE28}" destId="{309D0D41-C1A2-4C0E-BAA1-9799C24FF30B}" srcOrd="1" destOrd="0" presId="urn:microsoft.com/office/officeart/2005/8/layout/radial5"/>
    <dgm:cxn modelId="{57194186-9C0F-476D-9EF1-83D8085B82B0}" type="presOf" srcId="{2828311B-6CD1-46B6-87A2-875764FEEA6E}" destId="{CF706B2B-71E2-484B-8040-16C0F484DAF7}" srcOrd="0" destOrd="0" presId="urn:microsoft.com/office/officeart/2005/8/layout/radial5"/>
    <dgm:cxn modelId="{664A8CFF-9C1A-43C1-A644-6D306D4ED669}" type="presOf" srcId="{8DE89268-9901-4E24-88BE-A9ADE7A876B8}" destId="{27CE22E6-BE4D-4EC6-85FD-10F93BDF0CB8}" srcOrd="0" destOrd="0" presId="urn:microsoft.com/office/officeart/2005/8/layout/radial5"/>
    <dgm:cxn modelId="{99DA75AB-8C84-45E9-B02D-16F8BBBF64B9}" type="presOf" srcId="{2828311B-6CD1-46B6-87A2-875764FEEA6E}" destId="{9E2BBC45-1DCB-4D4B-AE8B-FE0CF0E73411}" srcOrd="1" destOrd="0" presId="urn:microsoft.com/office/officeart/2005/8/layout/radial5"/>
    <dgm:cxn modelId="{497024DF-9DA9-4FED-8BCB-6B1616B5BCF9}" type="presOf" srcId="{7B243A54-72DC-411F-9C58-3F407CA580E1}" destId="{6B61F9EC-D618-4593-ABF2-62556893DA15}" srcOrd="0" destOrd="0" presId="urn:microsoft.com/office/officeart/2005/8/layout/radial5"/>
    <dgm:cxn modelId="{BD507A7A-D049-4258-93E6-40EF317EA678}" type="presOf" srcId="{12E37879-3BD8-4889-83FA-FD0D114BEE28}" destId="{B6762D13-D15B-442A-BC1B-6A98BC4552A7}" srcOrd="0" destOrd="0" presId="urn:microsoft.com/office/officeart/2005/8/layout/radial5"/>
    <dgm:cxn modelId="{54CE40AC-3E53-48A4-B7A8-ECCE896B72B0}" type="presOf" srcId="{C062C0AC-962F-4D43-8F39-0005A4574661}" destId="{665AD33A-D2C0-48F3-B1F4-53FE21507D40}" srcOrd="0" destOrd="0" presId="urn:microsoft.com/office/officeart/2005/8/layout/radial5"/>
    <dgm:cxn modelId="{8EF76C2C-2A47-4CA7-9274-8F1CB5D48562}" srcId="{7B243A54-72DC-411F-9C58-3F407CA580E1}" destId="{4EB50098-7BE8-42F1-83C9-9D060322096E}" srcOrd="0" destOrd="0" parTransId="{2828311B-6CD1-46B6-87A2-875764FEEA6E}" sibTransId="{AB55BECC-7430-43AB-9495-F90D4B412363}"/>
    <dgm:cxn modelId="{35EFC25F-F449-408D-B62C-5C896B6C9F33}" srcId="{7B243A54-72DC-411F-9C58-3F407CA580E1}" destId="{73628362-11B5-4368-A8FD-B407A9E05C4C}" srcOrd="1" destOrd="0" parTransId="{12E37879-3BD8-4889-83FA-FD0D114BEE28}" sibTransId="{A3A14545-2FCF-48C2-A129-B0F38A6D4552}"/>
    <dgm:cxn modelId="{B1D9C89C-DA24-4843-8443-3BF0288FF800}" type="presOf" srcId="{4B44ACCC-9720-469F-BB7F-4F1E51613B44}" destId="{100F873B-5651-4C40-8430-8FB0D89672EB}" srcOrd="0" destOrd="0" presId="urn:microsoft.com/office/officeart/2005/8/layout/radial5"/>
    <dgm:cxn modelId="{5F747ADD-B227-424F-BA10-BBEC24456023}" type="presOf" srcId="{4EB50098-7BE8-42F1-83C9-9D060322096E}" destId="{E2DA8413-B179-4325-B423-8AEC63EB68C4}" srcOrd="0" destOrd="0" presId="urn:microsoft.com/office/officeart/2005/8/layout/radial5"/>
    <dgm:cxn modelId="{DA158AA4-EE92-43A1-A03D-217286350360}" type="presOf" srcId="{73628362-11B5-4368-A8FD-B407A9E05C4C}" destId="{1159B06F-FDCD-48AD-82EB-C7B53F3713FD}" srcOrd="0" destOrd="0" presId="urn:microsoft.com/office/officeart/2005/8/layout/radial5"/>
    <dgm:cxn modelId="{7C96BB70-D155-4FB5-A62F-D99B65A5AD73}" srcId="{7B243A54-72DC-411F-9C58-3F407CA580E1}" destId="{4B44ACCC-9720-469F-BB7F-4F1E51613B44}" srcOrd="2" destOrd="0" parTransId="{4162311B-DD4C-465A-96E7-5748049B93B0}" sibTransId="{56BA7579-E029-41BC-BFCD-8CC087213234}"/>
    <dgm:cxn modelId="{34115220-8977-4830-A12E-5B2961B9AF69}" srcId="{7B243A54-72DC-411F-9C58-3F407CA580E1}" destId="{FF4B9CDC-EC94-4B38-88CE-FFA704474B3E}" srcOrd="3" destOrd="0" parTransId="{950E8F49-1C6B-4848-8F41-DF39BF14C2B5}" sibTransId="{B9856C20-6C3D-4B01-A7EB-74C30C4BBFC7}"/>
    <dgm:cxn modelId="{7CF18FE1-D9F6-4C38-A586-1B221C21F943}" type="presOf" srcId="{950E8F49-1C6B-4848-8F41-DF39BF14C2B5}" destId="{ECE825D4-50E9-4D27-A12F-1BEBE8084201}" srcOrd="1" destOrd="0" presId="urn:microsoft.com/office/officeart/2005/8/layout/radial5"/>
    <dgm:cxn modelId="{68257FA2-7B56-4EDF-988B-08E35E1C80AF}" type="presOf" srcId="{4162311B-DD4C-465A-96E7-5748049B93B0}" destId="{3F5AC175-A1AE-4D4A-995C-82C030E309C9}" srcOrd="1" destOrd="0" presId="urn:microsoft.com/office/officeart/2005/8/layout/radial5"/>
    <dgm:cxn modelId="{F05A5910-2873-44EB-9881-254F265215E5}" srcId="{7B243A54-72DC-411F-9C58-3F407CA580E1}" destId="{9F5045D4-672C-4DD6-A87A-C7C02DB42324}" srcOrd="4" destOrd="0" parTransId="{C062C0AC-962F-4D43-8F39-0005A4574661}" sibTransId="{75752654-16E0-48FA-81BA-5622AF5EAC35}"/>
    <dgm:cxn modelId="{CB39A32B-DE13-4972-B243-C05510D7E453}" srcId="{8DE89268-9901-4E24-88BE-A9ADE7A876B8}" destId="{7B243A54-72DC-411F-9C58-3F407CA580E1}" srcOrd="0" destOrd="0" parTransId="{4FD41022-0A71-4A17-B180-6075C750FCC3}" sibTransId="{0E7D2CAA-4E1E-4D04-AD75-46E3B7899097}"/>
    <dgm:cxn modelId="{930AF6B7-F2C4-4B8A-B667-B27899C43651}" type="presParOf" srcId="{27CE22E6-BE4D-4EC6-85FD-10F93BDF0CB8}" destId="{6B61F9EC-D618-4593-ABF2-62556893DA15}" srcOrd="0" destOrd="0" presId="urn:microsoft.com/office/officeart/2005/8/layout/radial5"/>
    <dgm:cxn modelId="{DB2DF095-3F0F-4E5F-AE90-549913E14055}" type="presParOf" srcId="{27CE22E6-BE4D-4EC6-85FD-10F93BDF0CB8}" destId="{CF706B2B-71E2-484B-8040-16C0F484DAF7}" srcOrd="1" destOrd="0" presId="urn:microsoft.com/office/officeart/2005/8/layout/radial5"/>
    <dgm:cxn modelId="{FD8E5A3A-6ED1-45CF-9881-23AC9970E7A8}" type="presParOf" srcId="{CF706B2B-71E2-484B-8040-16C0F484DAF7}" destId="{9E2BBC45-1DCB-4D4B-AE8B-FE0CF0E73411}" srcOrd="0" destOrd="0" presId="urn:microsoft.com/office/officeart/2005/8/layout/radial5"/>
    <dgm:cxn modelId="{0C1EB45F-336E-4D3D-8329-6C8A8B091C83}" type="presParOf" srcId="{27CE22E6-BE4D-4EC6-85FD-10F93BDF0CB8}" destId="{E2DA8413-B179-4325-B423-8AEC63EB68C4}" srcOrd="2" destOrd="0" presId="urn:microsoft.com/office/officeart/2005/8/layout/radial5"/>
    <dgm:cxn modelId="{39BA1C5F-A51C-4996-8E36-04A4498D8266}" type="presParOf" srcId="{27CE22E6-BE4D-4EC6-85FD-10F93BDF0CB8}" destId="{B6762D13-D15B-442A-BC1B-6A98BC4552A7}" srcOrd="3" destOrd="0" presId="urn:microsoft.com/office/officeart/2005/8/layout/radial5"/>
    <dgm:cxn modelId="{2B1C49E9-EB2A-4573-90C7-3792A21AEDED}" type="presParOf" srcId="{B6762D13-D15B-442A-BC1B-6A98BC4552A7}" destId="{309D0D41-C1A2-4C0E-BAA1-9799C24FF30B}" srcOrd="0" destOrd="0" presId="urn:microsoft.com/office/officeart/2005/8/layout/radial5"/>
    <dgm:cxn modelId="{4C17070E-0E25-4353-9DBD-926E92D0EA6D}" type="presParOf" srcId="{27CE22E6-BE4D-4EC6-85FD-10F93BDF0CB8}" destId="{1159B06F-FDCD-48AD-82EB-C7B53F3713FD}" srcOrd="4" destOrd="0" presId="urn:microsoft.com/office/officeart/2005/8/layout/radial5"/>
    <dgm:cxn modelId="{685BA6E7-5660-4251-9451-F32D6BB01554}" type="presParOf" srcId="{27CE22E6-BE4D-4EC6-85FD-10F93BDF0CB8}" destId="{61C22731-601D-4848-BB49-D6464F0017EC}" srcOrd="5" destOrd="0" presId="urn:microsoft.com/office/officeart/2005/8/layout/radial5"/>
    <dgm:cxn modelId="{82AB3C0A-D352-4838-BB3C-24A43BE3795A}" type="presParOf" srcId="{61C22731-601D-4848-BB49-D6464F0017EC}" destId="{3F5AC175-A1AE-4D4A-995C-82C030E309C9}" srcOrd="0" destOrd="0" presId="urn:microsoft.com/office/officeart/2005/8/layout/radial5"/>
    <dgm:cxn modelId="{5B011CF9-4A40-4238-ABFA-B8A6113D8F96}" type="presParOf" srcId="{27CE22E6-BE4D-4EC6-85FD-10F93BDF0CB8}" destId="{100F873B-5651-4C40-8430-8FB0D89672EB}" srcOrd="6" destOrd="0" presId="urn:microsoft.com/office/officeart/2005/8/layout/radial5"/>
    <dgm:cxn modelId="{5A94D8FA-B33F-4266-9BC9-7433CDE51DB8}" type="presParOf" srcId="{27CE22E6-BE4D-4EC6-85FD-10F93BDF0CB8}" destId="{91B40ACE-B5C8-40EB-A98A-63343ED27182}" srcOrd="7" destOrd="0" presId="urn:microsoft.com/office/officeart/2005/8/layout/radial5"/>
    <dgm:cxn modelId="{1C8F8F30-C859-4963-B816-3B2A5AA04930}" type="presParOf" srcId="{91B40ACE-B5C8-40EB-A98A-63343ED27182}" destId="{ECE825D4-50E9-4D27-A12F-1BEBE8084201}" srcOrd="0" destOrd="0" presId="urn:microsoft.com/office/officeart/2005/8/layout/radial5"/>
    <dgm:cxn modelId="{871F796E-9D86-44C9-99CD-E866679D3F93}" type="presParOf" srcId="{27CE22E6-BE4D-4EC6-85FD-10F93BDF0CB8}" destId="{C18B9933-2F8F-47C8-8674-31CBBC662EAD}" srcOrd="8" destOrd="0" presId="urn:microsoft.com/office/officeart/2005/8/layout/radial5"/>
    <dgm:cxn modelId="{B92D60C6-2035-4689-B329-BFD4F6955FD5}" type="presParOf" srcId="{27CE22E6-BE4D-4EC6-85FD-10F93BDF0CB8}" destId="{665AD33A-D2C0-48F3-B1F4-53FE21507D40}" srcOrd="9" destOrd="0" presId="urn:microsoft.com/office/officeart/2005/8/layout/radial5"/>
    <dgm:cxn modelId="{9933BF73-226C-4B81-B648-D92E5DD6DF82}" type="presParOf" srcId="{665AD33A-D2C0-48F3-B1F4-53FE21507D40}" destId="{502D3820-D304-40FD-85B8-2DB80F23DC38}" srcOrd="0" destOrd="0" presId="urn:microsoft.com/office/officeart/2005/8/layout/radial5"/>
    <dgm:cxn modelId="{858851DE-4F95-405C-9610-FECB58FD50A7}" type="presParOf" srcId="{27CE22E6-BE4D-4EC6-85FD-10F93BDF0CB8}" destId="{F05C8BC6-1441-4BDC-B143-1B325A91940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917DF-1A75-461D-9312-6BD3519ABA07}">
      <dsp:nvSpPr>
        <dsp:cNvPr id="0" name=""/>
        <dsp:cNvSpPr/>
      </dsp:nvSpPr>
      <dsp:spPr>
        <a:xfrm>
          <a:off x="5975" y="1186597"/>
          <a:ext cx="1786134" cy="10716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Поступление</a:t>
          </a:r>
          <a:endParaRPr lang="ru-RU" sz="2000" kern="1200" dirty="0"/>
        </a:p>
      </dsp:txBody>
      <dsp:txXfrm>
        <a:off x="37363" y="1217985"/>
        <a:ext cx="1723358" cy="1008904"/>
      </dsp:txXfrm>
    </dsp:sp>
    <dsp:sp modelId="{A4F2F785-42CA-4971-BD2B-40E56BD058BD}">
      <dsp:nvSpPr>
        <dsp:cNvPr id="0" name=""/>
        <dsp:cNvSpPr/>
      </dsp:nvSpPr>
      <dsp:spPr>
        <a:xfrm>
          <a:off x="1970723" y="1500956"/>
          <a:ext cx="378660" cy="442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1970723" y="1589548"/>
        <a:ext cx="265062" cy="265777"/>
      </dsp:txXfrm>
    </dsp:sp>
    <dsp:sp modelId="{4F09D525-8841-4089-AA88-5E3D7DD459C7}">
      <dsp:nvSpPr>
        <dsp:cNvPr id="0" name=""/>
        <dsp:cNvSpPr/>
      </dsp:nvSpPr>
      <dsp:spPr>
        <a:xfrm>
          <a:off x="2506563" y="1186597"/>
          <a:ext cx="1786134" cy="107168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Обучение</a:t>
          </a:r>
          <a:endParaRPr lang="ru-RU" sz="2000" kern="1200" dirty="0"/>
        </a:p>
      </dsp:txBody>
      <dsp:txXfrm>
        <a:off x="2537951" y="1217985"/>
        <a:ext cx="1723358" cy="1008904"/>
      </dsp:txXfrm>
    </dsp:sp>
    <dsp:sp modelId="{5EF498DD-C5C3-4410-A22C-639FF9836F40}">
      <dsp:nvSpPr>
        <dsp:cNvPr id="0" name=""/>
        <dsp:cNvSpPr/>
      </dsp:nvSpPr>
      <dsp:spPr>
        <a:xfrm>
          <a:off x="4471311" y="1500956"/>
          <a:ext cx="378660" cy="442961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471311" y="1589548"/>
        <a:ext cx="265062" cy="265777"/>
      </dsp:txXfrm>
    </dsp:sp>
    <dsp:sp modelId="{D68A6231-E2B5-4C50-8829-ED8B4E9AA74D}">
      <dsp:nvSpPr>
        <dsp:cNvPr id="0" name=""/>
        <dsp:cNvSpPr/>
      </dsp:nvSpPr>
      <dsp:spPr>
        <a:xfrm>
          <a:off x="5007151" y="1186597"/>
          <a:ext cx="1786134" cy="107168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Окончание (Выпуск)</a:t>
          </a:r>
          <a:endParaRPr lang="ru-RU" sz="2000" kern="1200" dirty="0"/>
        </a:p>
      </dsp:txBody>
      <dsp:txXfrm>
        <a:off x="5038539" y="1217985"/>
        <a:ext cx="1723358" cy="100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A9188-450C-4FDF-9794-F53EB5864E2F}">
      <dsp:nvSpPr>
        <dsp:cNvPr id="0" name=""/>
        <dsp:cNvSpPr/>
      </dsp:nvSpPr>
      <dsp:spPr>
        <a:xfrm rot="5400000">
          <a:off x="423041" y="936665"/>
          <a:ext cx="1271659" cy="21160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ED1AB-780D-4F35-8D65-84F39F2CF511}">
      <dsp:nvSpPr>
        <dsp:cNvPr id="0" name=""/>
        <dsp:cNvSpPr/>
      </dsp:nvSpPr>
      <dsp:spPr>
        <a:xfrm>
          <a:off x="210770" y="1568897"/>
          <a:ext cx="1910348" cy="167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Подача документов</a:t>
          </a:r>
          <a:endParaRPr lang="en-US" sz="2000" b="1" kern="1200" dirty="0" smtClean="0"/>
        </a:p>
      </dsp:txBody>
      <dsp:txXfrm>
        <a:off x="210770" y="1568897"/>
        <a:ext cx="1910348" cy="1674532"/>
      </dsp:txXfrm>
    </dsp:sp>
    <dsp:sp modelId="{D344A8D8-E282-4020-8DD9-0950987C169B}">
      <dsp:nvSpPr>
        <dsp:cNvPr id="0" name=""/>
        <dsp:cNvSpPr/>
      </dsp:nvSpPr>
      <dsp:spPr>
        <a:xfrm>
          <a:off x="1760675" y="780882"/>
          <a:ext cx="360443" cy="36044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12C52-837D-40B8-B73A-35DC3DFCF4E0}">
      <dsp:nvSpPr>
        <dsp:cNvPr id="0" name=""/>
        <dsp:cNvSpPr/>
      </dsp:nvSpPr>
      <dsp:spPr>
        <a:xfrm rot="5400000">
          <a:off x="2761681" y="357967"/>
          <a:ext cx="1271659" cy="211601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F524F-0E1B-48E3-8438-7A52E70A1A10}">
      <dsp:nvSpPr>
        <dsp:cNvPr id="0" name=""/>
        <dsp:cNvSpPr/>
      </dsp:nvSpPr>
      <dsp:spPr>
        <a:xfrm>
          <a:off x="2549409" y="990199"/>
          <a:ext cx="1910348" cy="167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Письменный экзамен</a:t>
          </a:r>
          <a:endParaRPr lang="en-US" sz="2000" b="1" kern="1200" dirty="0" smtClean="0"/>
        </a:p>
      </dsp:txBody>
      <dsp:txXfrm>
        <a:off x="2549409" y="990199"/>
        <a:ext cx="1910348" cy="1674532"/>
      </dsp:txXfrm>
    </dsp:sp>
    <dsp:sp modelId="{19B0C4D4-30F5-4FBF-BF5F-0A3B7BC2E380}">
      <dsp:nvSpPr>
        <dsp:cNvPr id="0" name=""/>
        <dsp:cNvSpPr/>
      </dsp:nvSpPr>
      <dsp:spPr>
        <a:xfrm>
          <a:off x="4099314" y="202183"/>
          <a:ext cx="360443" cy="36044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B773B-D661-4977-93B4-9C353032BF81}">
      <dsp:nvSpPr>
        <dsp:cNvPr id="0" name=""/>
        <dsp:cNvSpPr/>
      </dsp:nvSpPr>
      <dsp:spPr>
        <a:xfrm rot="5400000">
          <a:off x="5100320" y="-220731"/>
          <a:ext cx="1271659" cy="211601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0A93F-1A2A-4D51-9984-3659D13C81B7}">
      <dsp:nvSpPr>
        <dsp:cNvPr id="0" name=""/>
        <dsp:cNvSpPr/>
      </dsp:nvSpPr>
      <dsp:spPr>
        <a:xfrm>
          <a:off x="4888048" y="411500"/>
          <a:ext cx="1910348" cy="1674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Устный экзамен</a:t>
          </a:r>
          <a:endParaRPr lang="en-US" sz="2000" b="1" kern="1200" dirty="0" smtClean="0"/>
        </a:p>
      </dsp:txBody>
      <dsp:txXfrm>
        <a:off x="4888048" y="411500"/>
        <a:ext cx="1910348" cy="1674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 cstate="print"/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B46C-F736-4A58-90AB-491B7AE527C9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CE67-EE84-4DEB-B775-D4D4E3996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8AE2-0650-4841-ABBB-C9854814C72E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102B-32EA-4778-94FA-AE3598709B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87E1-181F-4038-A913-6B30E80A673D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9546-16E4-4251-B756-97E7F1C53E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D0C3D-2E23-49AA-926C-03BD66CA81F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D145-DADC-4ECA-9C95-23D4F6C57D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D5FAF-CD6A-4287-ADCB-CA5D7C58C9EB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86D7-4CC5-4FC8-B23B-C13A49074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1DFD-C582-4ADB-AB9A-9FB44F1FB89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9CBA0-4DCE-46C2-8CB0-787B55D66E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BDF95-E5F0-473F-8EB2-954653934EBE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6A9E-B5B1-4520-AB43-953F40846B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C97B-4F77-4736-A68A-8DDDC7A381D2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63FD-BB90-4B02-8DA0-BAB4E6B8A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1FAF-35AB-4105-AFB3-AB59380A300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2B18-184D-4354-9F46-E0DC99B3F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0DFB-8813-4DB6-877E-0DA500D7125E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8BB14-6DA1-4A1A-9202-3D5630ED9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3620-5F5B-49B4-A28C-A42CB07BD8EC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F95C-10CC-4DA5-9E37-783828A52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22054-050E-40CF-B86E-A7FF3EE2052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368A-E57E-4C79-8E4D-4E990C78F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1277-8E21-4107-9EE5-5FBD603DF9FB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1EA7-9C0C-48EC-AA78-66B8C4724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3374-8F35-4CAC-B8A5-97386FFF7BEC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FAD1-0676-4678-8EB3-80219DFF2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5EBA-EE85-4E5D-B8DB-AA2032964D5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27F95-AE88-4A35-B5AE-43879AEC7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9C5C-D69F-44CA-A27D-1C2B82EB40F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98A4-7CC0-481A-88D3-5C93038EE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B87B-B92C-4401-87EF-F877FCB353BF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312AE-4FC0-487E-BEB2-516F824724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 cstate="print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61A7D6C-37DC-4461-8D12-E88344B52B77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05D33920-4103-4E9A-9E18-7446452675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61" r:id="rId7"/>
    <p:sldLayoutId id="2147483971" r:id="rId8"/>
    <p:sldLayoutId id="2147483962" r:id="rId9"/>
    <p:sldLayoutId id="2147483963" r:id="rId10"/>
    <p:sldLayoutId id="2147483972" r:id="rId11"/>
    <p:sldLayoutId id="2147483973" r:id="rId12"/>
    <p:sldLayoutId id="2147483964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>
          <a:xfrm>
            <a:off x="1922463" y="1811338"/>
            <a:ext cx="5308600" cy="1113606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Национальный Институт Юстиции</a:t>
            </a:r>
            <a:endParaRPr lang="ru-RU" altLang="ru-RU" sz="440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22463" y="2996952"/>
            <a:ext cx="5308600" cy="1978273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Начальное и непрерывное обучение </a:t>
            </a: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судей и прокуроров</a:t>
            </a:r>
            <a:endParaRPr lang="en-US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1324347" cy="125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827584" y="915989"/>
            <a:ext cx="7488832" cy="1072852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</a:rPr>
              <a:t>Электронное тестирование 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6338" y="2276872"/>
            <a:ext cx="6799262" cy="388843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99592" y="915988"/>
            <a:ext cx="7488832" cy="1303337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</a:rPr>
              <a:t>Преимущества электронного теста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b="1" dirty="0" smtClean="0"/>
              <a:t>Укрепление доверия к процессу проведения экзамена</a:t>
            </a:r>
            <a:r>
              <a:rPr lang="ro-RO" altLang="ru-RU" b="1" dirty="0" smtClean="0"/>
              <a:t>;</a:t>
            </a:r>
          </a:p>
          <a:p>
            <a:pPr algn="just" eaLnBrk="1" hangingPunct="1"/>
            <a:r>
              <a:rPr lang="ru-RU" b="1" dirty="0" smtClean="0"/>
              <a:t>Оптимизация использования человеческих ресурсов, материалов и т.д.</a:t>
            </a:r>
            <a:r>
              <a:rPr lang="ro-RO" altLang="ru-RU" b="1" dirty="0" smtClean="0"/>
              <a:t>;</a:t>
            </a:r>
          </a:p>
          <a:p>
            <a:pPr algn="just" eaLnBrk="1" hangingPunct="1"/>
            <a:r>
              <a:rPr lang="ru-RU" b="1" dirty="0" smtClean="0"/>
              <a:t>Обеспечение прозрачности экзаменационного процесса</a:t>
            </a:r>
            <a:r>
              <a:rPr lang="ro-RO" altLang="ru-RU" b="1" dirty="0" smtClean="0"/>
              <a:t>;</a:t>
            </a:r>
          </a:p>
          <a:p>
            <a:pPr algn="just" eaLnBrk="1" hangingPunct="1"/>
            <a:r>
              <a:rPr lang="ru-RU" b="1" dirty="0" smtClean="0"/>
              <a:t>Повышение уровня доверия кандидатов</a:t>
            </a:r>
            <a:r>
              <a:rPr lang="ro-RO" altLang="ru-RU" b="1" dirty="0" smtClean="0"/>
              <a:t>.</a:t>
            </a:r>
            <a:endParaRPr lang="ru-RU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560840" cy="1296145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</a:rPr>
              <a:t>Проведение письменного экзамена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6438" y="2490788"/>
            <a:ext cx="5199062" cy="34448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9"/>
            <a:ext cx="6799262" cy="11448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Устный экзамен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816424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spcBef>
                <a:spcPts val="600"/>
              </a:spcBef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Решение двух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задач,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которые состоят из материальных и процессуальных вопросов по дисциплинам</a:t>
            </a:r>
            <a:r>
              <a:rPr lang="ro-RO" altLang="ru-RU" sz="2200" b="1" dirty="0" smtClean="0"/>
              <a:t>: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o-RO" altLang="ru-RU" sz="2200" b="1" dirty="0" smtClean="0"/>
              <a:t>1.</a:t>
            </a:r>
            <a:r>
              <a:rPr lang="ru-RU" altLang="ru-RU" sz="2200" b="1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гражданского права / гражданского процессуального права</a:t>
            </a:r>
            <a:r>
              <a:rPr lang="ro-RO" altLang="ru-RU" sz="2200" b="1" dirty="0" smtClean="0"/>
              <a:t>;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o-RO" altLang="ru-RU" sz="2200" b="1" dirty="0" smtClean="0"/>
              <a:t>2</a:t>
            </a:r>
            <a:r>
              <a:rPr lang="ru-RU" altLang="ru-RU" sz="2200" b="1" dirty="0" smtClean="0"/>
              <a:t>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уголовного права / уголовно-процессуального права. </a:t>
            </a:r>
            <a:endParaRPr lang="ro-RO" altLang="ru-RU" sz="2200" b="1" dirty="0" smtClean="0"/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endParaRPr lang="ro-RO" altLang="ru-RU" sz="22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 следующего года устный тест будет зарегистрирован на аудио и видеозапись</a:t>
            </a:r>
            <a:r>
              <a:rPr lang="ro-RO" altLang="ru-RU" sz="2200" b="1" dirty="0" smtClean="0"/>
              <a:t>.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vi-VN" altLang="ru-RU" sz="2200" dirty="0" smtClean="0"/>
              <a:t/>
            </a:r>
            <a:br>
              <a:rPr lang="vi-VN" altLang="ru-RU" sz="2200" dirty="0" smtClean="0"/>
            </a:br>
            <a:endParaRPr lang="ru-RU" altLang="ro-RO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1303337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</a:rPr>
              <a:t>Проведение устного экзамена</a:t>
            </a: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6438" y="2490788"/>
            <a:ext cx="5199062" cy="34448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16013" y="404664"/>
            <a:ext cx="6797675" cy="1160611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  <a:solidFill>
                  <a:schemeClr val="tx1"/>
                </a:solidFill>
              </a:rPr>
              <a:t>Сравнительный анализ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40"/>
              </p:ext>
            </p:extLst>
          </p:nvPr>
        </p:nvGraphicFramePr>
        <p:xfrm>
          <a:off x="1058863" y="1560136"/>
          <a:ext cx="6911975" cy="4480584"/>
        </p:xfrm>
        <a:graphic>
          <a:graphicData uri="http://schemas.openxmlformats.org/drawingml/2006/table">
            <a:tbl>
              <a:tblPr/>
              <a:tblGrid>
                <a:gridCol w="3457575"/>
                <a:gridCol w="34544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2015</a:t>
                      </a:r>
                      <a:r>
                        <a:rPr kumimoji="0" lang="ru-RU" altLang="ro-R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год</a:t>
                      </a: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2016</a:t>
                      </a:r>
                      <a:r>
                        <a:rPr kumimoji="0" lang="ru-RU" altLang="ro-RO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год</a:t>
                      </a: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Зарегистрированные</a:t>
                      </a:r>
                      <a:r>
                        <a:rPr lang="ru-RU" sz="1800" b="1" baseline="0" dirty="0" smtClean="0">
                          <a:latin typeface="+mj-lt"/>
                        </a:rPr>
                        <a:t> кандидаты 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</a:t>
                      </a:r>
                      <a:endParaRPr kumimoji="0" lang="ru-RU" alt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231</a:t>
                      </a:r>
                      <a:endParaRPr kumimoji="0" lang="ru-RU" altLang="ro-RO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Из которых</a:t>
                      </a:r>
                      <a:r>
                        <a:rPr lang="ro-RO" sz="1800" b="1" dirty="0" smtClean="0">
                          <a:latin typeface="+mj-lt"/>
                        </a:rPr>
                        <a:t>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</a:t>
                      </a:r>
                      <a:r>
                        <a:rPr lang="ru-RU" sz="1800" b="1" baseline="0" dirty="0" smtClean="0">
                          <a:latin typeface="+mj-lt"/>
                        </a:rPr>
                        <a:t>на должность судьи</a:t>
                      </a:r>
                      <a:endParaRPr kumimoji="0" lang="ru-RU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</a:t>
                      </a:r>
                      <a:r>
                        <a:rPr lang="ru-RU" sz="1800" b="1" baseline="0" dirty="0" smtClean="0">
                          <a:latin typeface="+mj-lt"/>
                        </a:rPr>
                        <a:t>на должность судьи</a:t>
                      </a:r>
                      <a:endParaRPr kumimoji="0" lang="ru-RU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148 </a:t>
                      </a:r>
                      <a:r>
                        <a:rPr lang="ru-RU" sz="1800" b="1" dirty="0" smtClean="0">
                          <a:latin typeface="+mj-lt"/>
                        </a:rPr>
                        <a:t>на должность прокурора</a:t>
                      </a:r>
                      <a:endParaRPr kumimoji="0" lang="ru-RU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167 </a:t>
                      </a:r>
                      <a:r>
                        <a:rPr lang="ru-RU" sz="1800" b="1" dirty="0" smtClean="0">
                          <a:latin typeface="+mj-lt"/>
                        </a:rPr>
                        <a:t>на должность прокурора</a:t>
                      </a:r>
                      <a:endParaRPr kumimoji="0" lang="ru-RU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+mj-lt"/>
                        </a:rPr>
                        <a:t>На должность судьи прошли экзамен 20 кандидатов </a:t>
                      </a:r>
                      <a:r>
                        <a:rPr lang="ro-RO" sz="1800" b="1" baseline="0" dirty="0" smtClean="0">
                          <a:latin typeface="+mj-lt"/>
                        </a:rPr>
                        <a:t>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lang="ru-RU" sz="1800" b="1" dirty="0" smtClean="0">
                          <a:latin typeface="+mj-lt"/>
                        </a:rPr>
                        <a:t>женщин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1" dirty="0" smtClean="0">
                          <a:latin typeface="+mj-lt"/>
                        </a:rPr>
                        <a:t>женщин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ctr"/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 </a:t>
                      </a:r>
                      <a:r>
                        <a:rPr lang="ru-RU" sz="1800" b="1" dirty="0" smtClean="0">
                          <a:latin typeface="+mj-lt"/>
                        </a:rPr>
                        <a:t>мужчин</a:t>
                      </a:r>
                      <a:r>
                        <a:rPr lang="ru-RU" sz="1800" b="1" baseline="0" dirty="0" smtClean="0">
                          <a:latin typeface="+mj-lt"/>
                        </a:rPr>
                        <a:t> 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en-US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1" dirty="0" smtClean="0">
                          <a:latin typeface="+mj-lt"/>
                        </a:rPr>
                        <a:t>мужчин</a:t>
                      </a:r>
                      <a:r>
                        <a:rPr lang="ru-RU" sz="1800" b="1" baseline="0" dirty="0" smtClean="0">
                          <a:latin typeface="+mj-lt"/>
                        </a:rPr>
                        <a:t> 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+mj-lt"/>
                        </a:rPr>
                        <a:t>На должность прокурора прошли экзамен 25 кандидатов</a:t>
                      </a:r>
                      <a:r>
                        <a:rPr lang="ro-RO" sz="1800" b="1" baseline="0" dirty="0" smtClean="0">
                          <a:latin typeface="+mj-lt"/>
                        </a:rPr>
                        <a:t>:</a:t>
                      </a:r>
                      <a:endParaRPr lang="ru-RU" sz="1800" b="1" dirty="0"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 </a:t>
                      </a:r>
                      <a:r>
                        <a:rPr lang="ru-RU" sz="1800" b="1" dirty="0" smtClean="0">
                          <a:latin typeface="+mj-lt"/>
                        </a:rPr>
                        <a:t>женщин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1" dirty="0" smtClean="0">
                          <a:latin typeface="+mj-lt"/>
                        </a:rPr>
                        <a:t>женщин</a:t>
                      </a:r>
                      <a:endParaRPr kumimoji="0" lang="ro-RO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0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 </a:t>
                      </a:r>
                      <a:r>
                        <a:rPr lang="ru-RU" sz="1800" b="1" dirty="0" smtClean="0">
                          <a:latin typeface="+mj-lt"/>
                        </a:rPr>
                        <a:t>мужчин</a:t>
                      </a:r>
                      <a:r>
                        <a:rPr lang="ru-RU" sz="1800" b="1" baseline="0" dirty="0" smtClean="0">
                          <a:latin typeface="+mj-lt"/>
                        </a:rPr>
                        <a:t> </a:t>
                      </a:r>
                      <a:endParaRPr kumimoji="0" lang="ru-RU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r>
                        <a:rPr kumimoji="0" lang="ro-RO" altLang="ro-RO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ru-RU" sz="1800" b="1" dirty="0" smtClean="0">
                          <a:latin typeface="+mj-lt"/>
                        </a:rPr>
                        <a:t>мужчин</a:t>
                      </a:r>
                      <a:r>
                        <a:rPr lang="ru-RU" sz="1800" b="1" baseline="0" dirty="0" smtClean="0">
                          <a:latin typeface="+mj-lt"/>
                        </a:rPr>
                        <a:t> </a:t>
                      </a:r>
                      <a:endParaRPr kumimoji="0" lang="ru-RU" altLang="ro-RO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5529" marR="75529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18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месяцев</a:t>
            </a:r>
            <a:r>
              <a:rPr lang="ro-RO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– 3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семестра</a:t>
            </a:r>
            <a:endParaRPr lang="ro-RO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vi-V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vi-V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o-RO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59289523"/>
              </p:ext>
            </p:extLst>
          </p:nvPr>
        </p:nvGraphicFramePr>
        <p:xfrm>
          <a:off x="963737" y="2852936"/>
          <a:ext cx="7224464" cy="3659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63737" y="915988"/>
            <a:ext cx="7352679" cy="1303337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altLang="ru-RU" sz="4400" b="1" dirty="0" smtClean="0">
                <a:ln>
                  <a:noFill/>
                </a:ln>
                <a:solidFill>
                  <a:schemeClr val="bg1"/>
                </a:solidFill>
              </a:rPr>
              <a:t>Процесс начального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176338" y="908720"/>
            <a:ext cx="6799262" cy="100084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altLang="ru-RU" sz="4800" b="1" dirty="0" smtClean="0">
                <a:ln>
                  <a:noFill/>
                </a:ln>
                <a:solidFill>
                  <a:schemeClr val="bg1"/>
                </a:solidFill>
              </a:rPr>
              <a:t>Семестр</a:t>
            </a:r>
            <a:r>
              <a:rPr lang="ro-RO" altLang="ru-RU" sz="4800" b="1" dirty="0" smtClean="0">
                <a:ln>
                  <a:noFill/>
                </a:ln>
                <a:solidFill>
                  <a:schemeClr val="bg1"/>
                </a:solidFill>
              </a:rPr>
              <a:t> I</a:t>
            </a:r>
            <a:endParaRPr lang="ru-RU" altLang="ru-RU" sz="4800" b="1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99592" y="1909563"/>
            <a:ext cx="7488832" cy="4327749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b="1" dirty="0">
                <a:cs typeface="Times New Roman" pitchFamily="18" charset="0"/>
              </a:rPr>
              <a:t>Фундаментальный учебный </a:t>
            </a:r>
            <a:r>
              <a:rPr lang="ru-RU" b="1" dirty="0" smtClean="0">
                <a:cs typeface="Times New Roman" pitchFamily="18" charset="0"/>
              </a:rPr>
              <a:t>курс</a:t>
            </a:r>
            <a:r>
              <a:rPr lang="ro-RO" altLang="ru-RU" b="1" dirty="0" smtClean="0"/>
              <a:t>:</a:t>
            </a:r>
          </a:p>
          <a:p>
            <a:pPr marL="0" indent="0" algn="just" eaLnBrk="1" hangingPunct="1"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Доведение до единого уровня теоретических знаний </a:t>
            </a:r>
            <a:r>
              <a:rPr lang="ro-RO" altLang="ru-RU" sz="2000" b="1" dirty="0" smtClean="0"/>
              <a:t>– </a:t>
            </a:r>
            <a:r>
              <a:rPr lang="ru-RU" altLang="ru-RU" sz="2000" b="1" dirty="0" smtClean="0"/>
              <a:t>Уголовное право</a:t>
            </a:r>
            <a:r>
              <a:rPr lang="ro-RO" altLang="ru-RU" sz="2000" b="1" dirty="0" smtClean="0">
                <a:cs typeface="Times New Roman" pitchFamily="18" charset="0"/>
              </a:rPr>
              <a:t>,</a:t>
            </a:r>
            <a:r>
              <a:rPr lang="ru-RU" altLang="ru-RU" sz="2000" b="1" dirty="0" smtClean="0">
                <a:cs typeface="Times New Roman" pitchFamily="18" charset="0"/>
              </a:rPr>
              <a:t> уголовно-процессуальное право</a:t>
            </a:r>
            <a:r>
              <a:rPr lang="ro-RO" altLang="ru-RU" sz="2000" b="1" dirty="0" smtClean="0">
                <a:cs typeface="Times New Roman" pitchFamily="18" charset="0"/>
              </a:rPr>
              <a:t>, </a:t>
            </a:r>
            <a:r>
              <a:rPr lang="ru-RU" altLang="ru-RU" sz="2000" b="1" dirty="0" smtClean="0">
                <a:cs typeface="Times New Roman" pitchFamily="18" charset="0"/>
              </a:rPr>
              <a:t>гражданское право</a:t>
            </a:r>
            <a:r>
              <a:rPr lang="ro-RO" altLang="ru-RU" sz="2000" b="1" dirty="0" smtClean="0">
                <a:cs typeface="Times New Roman" pitchFamily="18" charset="0"/>
              </a:rPr>
              <a:t>,</a:t>
            </a:r>
            <a:r>
              <a:rPr lang="ru-RU" altLang="ru-RU" sz="2000" b="1" dirty="0" smtClean="0">
                <a:cs typeface="Times New Roman" pitchFamily="18" charset="0"/>
              </a:rPr>
              <a:t> гражданско-процессуальное право, судебная экспертиза</a:t>
            </a:r>
            <a:r>
              <a:rPr lang="ro-RO" altLang="ru-RU" sz="2000" b="1" dirty="0" smtClean="0">
                <a:cs typeface="Times New Roman" pitchFamily="18" charset="0"/>
              </a:rPr>
              <a:t>;</a:t>
            </a:r>
          </a:p>
          <a:p>
            <a:pPr marL="0" indent="0"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Внедрение новых и актуальных дисциплин </a:t>
            </a:r>
            <a:r>
              <a:rPr lang="ro-RO" altLang="ru-RU" sz="2000" b="1" dirty="0" smtClean="0"/>
              <a:t>– </a:t>
            </a:r>
            <a:r>
              <a:rPr lang="ru-RU" sz="2000" b="1" dirty="0" smtClean="0"/>
              <a:t>Поддержание обвинения в суде</a:t>
            </a:r>
            <a:r>
              <a:rPr lang="ro-RO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2000" b="1" dirty="0" smtClean="0"/>
              <a:t>Система ООН по правам человека</a:t>
            </a:r>
            <a:r>
              <a:rPr lang="ro-RO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ru-RU" sz="2000" b="1" dirty="0" smtClean="0"/>
              <a:t>Международно-правовое сотрудничество по гражданским и уголовным делам</a:t>
            </a:r>
            <a:r>
              <a:rPr lang="ro-RO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Судопроизводство в Европейском Союзе</a:t>
            </a:r>
            <a:r>
              <a:rPr lang="ro-RO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право Европейской конвенции по правам человека</a:t>
            </a:r>
            <a:r>
              <a:rPr lang="ro-RO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altLang="ru-RU" sz="2000" b="1" dirty="0">
                <a:solidFill>
                  <a:schemeClr val="tx1"/>
                </a:solidFill>
                <a:cs typeface="Times New Roman" pitchFamily="18" charset="0"/>
              </a:rPr>
              <a:t>У</a:t>
            </a: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правление и профессиональная этика</a:t>
            </a:r>
            <a:r>
              <a:rPr lang="ro-RO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chemeClr val="tx1"/>
                </a:solidFill>
                <a:cs typeface="Times New Roman" pitchFamily="18" charset="0"/>
              </a:rPr>
              <a:t>К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оммуникация</a:t>
            </a:r>
            <a:r>
              <a:rPr lang="ro-RO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  <a:r>
              <a:rPr lang="ro-RO" altLang="ru-RU" sz="2000" b="1" dirty="0" smtClean="0"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Стилистика и подготовка юридических документов</a:t>
            </a:r>
            <a:r>
              <a:rPr lang="ro-RO" altLang="ru-RU" sz="2000" b="1" dirty="0" smtClean="0"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</a:rPr>
              <a:t>Использование информационных технологий в профессиональной сфере.</a:t>
            </a:r>
            <a:endParaRPr lang="ro-RO" altLang="ru-RU" sz="20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9"/>
            <a:ext cx="6799262" cy="1000844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Семестр</a:t>
            </a:r>
            <a:r>
              <a:rPr lang="ro-RO" sz="4800" b="1" dirty="0" smtClean="0">
                <a:solidFill>
                  <a:schemeClr val="bg1"/>
                </a:solidFill>
              </a:rPr>
              <a:t> II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388843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ru-RU" sz="2800" b="1" dirty="0" smtClean="0">
                <a:cs typeface="Times New Roman" pitchFamily="18" charset="0"/>
              </a:rPr>
              <a:t>Специализированный курс основан на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ru-RU" sz="2800" b="1" dirty="0" smtClean="0">
                <a:cs typeface="Times New Roman" pitchFamily="18" charset="0"/>
              </a:rPr>
              <a:t>непосредственном участии слушателей в моделировании конкретных </a:t>
            </a:r>
            <a:r>
              <a:rPr lang="ru-RU" sz="2800" b="1" dirty="0" smtClean="0">
                <a:solidFill>
                  <a:schemeClr val="tx1"/>
                </a:solidFill>
                <a:cs typeface="Times New Roman" pitchFamily="18" charset="0"/>
              </a:rPr>
              <a:t>видов процессов</a:t>
            </a:r>
            <a:r>
              <a:rPr lang="ro-RO" alt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800" b="1" dirty="0" smtClean="0"/>
              <a:t>Уголовные дела </a:t>
            </a:r>
            <a:r>
              <a:rPr lang="ru-RU" sz="2100" dirty="0" smtClean="0"/>
              <a:t>(преступления: против жизни и здоровья, относящиеся к половой сфере, против собственности, против семьи и несовершеннолетних, экономические, информационные, коррупционные и т.д.)</a:t>
            </a:r>
            <a:endParaRPr lang="ro-RO" altLang="ru-RU" sz="2100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altLang="ru-RU" sz="2800" b="1" dirty="0" smtClean="0"/>
              <a:t>Гражданские дела </a:t>
            </a:r>
            <a:r>
              <a:rPr lang="ro-RO" altLang="ru-RU" sz="2100" dirty="0" smtClean="0"/>
              <a:t>(</a:t>
            </a:r>
            <a:r>
              <a:rPr lang="ru-RU" sz="2100" dirty="0" smtClean="0"/>
              <a:t>коммерческие споры, наследственные, семейные, таможенные, финансовые, административного суда, трудовые, с иностранными элементами).</a:t>
            </a:r>
            <a:endParaRPr lang="ro-RO" alt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27584" y="915988"/>
            <a:ext cx="7488832" cy="1303337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>
                  <a:noFill/>
                </a:ln>
              </a:rPr>
              <a:t>Моделируем</a:t>
            </a:r>
            <a:r>
              <a:rPr lang="ru-RU" sz="4800" b="1" dirty="0" smtClean="0">
                <a:ln>
                  <a:noFill/>
                </a:ln>
                <a:solidFill>
                  <a:schemeClr val="tx1"/>
                </a:solidFill>
              </a:rPr>
              <a:t>ый</a:t>
            </a:r>
            <a:r>
              <a:rPr lang="ru-RU" sz="4800" b="1" dirty="0" smtClean="0">
                <a:ln>
                  <a:noFill/>
                </a:ln>
              </a:rPr>
              <a:t> процесс</a:t>
            </a:r>
            <a:endParaRPr lang="ru-RU" altLang="ru-RU" sz="4800" b="1" dirty="0" smtClean="0">
              <a:ln>
                <a:noFill/>
              </a:ln>
            </a:endParaRPr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736" y="2348880"/>
            <a:ext cx="5014912" cy="34448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</a:rPr>
              <a:t>Национальный Институт Юстиции</a:t>
            </a:r>
          </a:p>
        </p:txBody>
      </p:sp>
      <p:pic>
        <p:nvPicPr>
          <p:cNvPr id="16387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490788"/>
            <a:ext cx="5913438" cy="3444875"/>
          </a:xfrm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9"/>
            <a:ext cx="6799262" cy="1000844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bg1"/>
                </a:solidFill>
              </a:rPr>
              <a:t>Семестр </a:t>
            </a:r>
            <a:r>
              <a:rPr lang="ro-RO" sz="4800" b="1" dirty="0" smtClean="0">
                <a:solidFill>
                  <a:schemeClr val="bg1"/>
                </a:solidFill>
              </a:rPr>
              <a:t>III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ro-RO" altLang="ru-RU" smtClean="0"/>
          </a:p>
          <a:p>
            <a:pPr marL="0" indent="0" algn="just" eaLnBrk="1" hangingPunct="1">
              <a:buFont typeface="Arial" charset="0"/>
              <a:buNone/>
            </a:pPr>
            <a:endParaRPr lang="ro-RO" alt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995171"/>
              </p:ext>
            </p:extLst>
          </p:nvPr>
        </p:nvGraphicFramePr>
        <p:xfrm>
          <a:off x="827584" y="2060848"/>
          <a:ext cx="7488832" cy="4230102"/>
        </p:xfrm>
        <a:graphic>
          <a:graphicData uri="http://schemas.openxmlformats.org/drawingml/2006/table">
            <a:tbl>
              <a:tblPr/>
              <a:tblGrid>
                <a:gridCol w="3744415"/>
                <a:gridCol w="3744417"/>
              </a:tblGrid>
              <a:tr h="7693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Кандидаты на должность судьи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Кандидаты на должность прокурора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96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СТАЖИРОВКА/ПРАКТИКА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kumimoji="0" lang="ru-RU" alt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недели</a:t>
                      </a: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93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Органы уголовного преследования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j-lt"/>
                        </a:rPr>
                        <a:t>Органы уголовного преследования</a:t>
                      </a: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96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</a:t>
                      </a:r>
                      <a:r>
                        <a:rPr kumimoji="0" lang="ru-RU" alt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недели</a:t>
                      </a: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Прокуратуры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Судебные инстанции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396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kumimoji="0" lang="ru-RU" altLang="ro-RO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месяцев</a:t>
                      </a: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63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Судебные инстанции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j-lt"/>
                        </a:rPr>
                        <a:t>Прокуратуры</a:t>
                      </a:r>
                      <a:endParaRPr lang="ru-RU" sz="2000" b="1" dirty="0">
                        <a:latin typeface="+mj-lt"/>
                      </a:endParaRPr>
                    </a:p>
                  </a:txBody>
                  <a:tcPr marL="91461" marR="9146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755576" y="2490788"/>
            <a:ext cx="7632848" cy="3444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b="1" dirty="0" smtClean="0"/>
              <a:t>Конкурс рефератов на актуальные темы (Качество и эффективность правосудия посредством инструментов, принятых Европейской комиссией по эффективности правосудия (CEPEJ))</a:t>
            </a:r>
            <a:r>
              <a:rPr lang="ro-RO" altLang="ru-RU" b="1" dirty="0" smtClean="0">
                <a:cs typeface="Times New Roman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b="1" dirty="0" smtClean="0"/>
              <a:t>Конкурс о состязательном процессе</a:t>
            </a:r>
            <a:r>
              <a:rPr lang="ru-RU" b="1" i="1" dirty="0" smtClean="0"/>
              <a:t>.</a:t>
            </a:r>
            <a:r>
              <a:rPr lang="ru-RU" b="1" dirty="0" smtClean="0"/>
              <a:t> Институт </a:t>
            </a:r>
            <a:r>
              <a:rPr lang="en-US" b="1" dirty="0" smtClean="0"/>
              <a:t>Leavitt</a:t>
            </a:r>
            <a:r>
              <a:rPr lang="ru-RU" b="1" dirty="0" smtClean="0"/>
              <a:t> в рамках Инициативы </a:t>
            </a:r>
            <a:r>
              <a:rPr lang="en-US" b="1" dirty="0" smtClean="0"/>
              <a:t>JET</a:t>
            </a:r>
            <a:endParaRPr lang="ro-RO" altLang="ru-RU" b="1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b="1" dirty="0" smtClean="0"/>
              <a:t>Зарубежные стажировки (США, Канада, Чехия). </a:t>
            </a:r>
            <a:endParaRPr lang="en-US" altLang="ru-RU" b="1" dirty="0" smtClean="0">
              <a:cs typeface="Times New Roman" pitchFamily="18" charset="0"/>
            </a:endParaRPr>
          </a:p>
          <a:p>
            <a:pPr algn="just" eaLnBrk="1" hangingPunct="1">
              <a:buFont typeface="Arial" charset="0"/>
              <a:buNone/>
            </a:pPr>
            <a:endParaRPr lang="ro-RO" altLang="ru-RU" dirty="0" smtClean="0"/>
          </a:p>
          <a:p>
            <a:pPr eaLnBrk="1" hangingPunct="1"/>
            <a:endParaRPr lang="ro-RO" altLang="ro-RO" dirty="0" smtClean="0"/>
          </a:p>
          <a:p>
            <a:pPr eaLnBrk="1" hangingPunct="1"/>
            <a:endParaRPr lang="ro-RO" altLang="ro-RO" dirty="0" smtClean="0"/>
          </a:p>
          <a:p>
            <a:pPr eaLnBrk="1" hangingPunct="1"/>
            <a:endParaRPr lang="ru-RU" altLang="ro-RO" dirty="0" smtClean="0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683568" y="915988"/>
            <a:ext cx="7776864" cy="1303337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>
                  <a:noFill/>
                </a:ln>
              </a:rPr>
              <a:t>Внеучебная деятельность</a:t>
            </a:r>
            <a:endParaRPr lang="ru-RU" altLang="ru-RU" sz="4800" b="1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971600" y="915988"/>
            <a:ext cx="7272808" cy="1303337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ln>
                  <a:noFill/>
                </a:ln>
              </a:rPr>
              <a:t>Стажировка в США</a:t>
            </a:r>
          </a:p>
        </p:txBody>
      </p:sp>
      <p:pic>
        <p:nvPicPr>
          <p:cNvPr id="36867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6500" y="2490788"/>
            <a:ext cx="4198938" cy="3444875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ln>
                  <a:noFill/>
                </a:ln>
              </a:rPr>
              <a:t>Стажировка в Чехии</a:t>
            </a:r>
            <a:endParaRPr lang="ru-RU" dirty="0"/>
          </a:p>
        </p:txBody>
      </p:sp>
      <p:pic>
        <p:nvPicPr>
          <p:cNvPr id="4" name="Содержимое 3" descr="ceh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5003234" cy="34448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Объект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7488832" cy="460851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sz="2800" b="1" dirty="0" smtClean="0"/>
              <a:t>Выпускные экзамены проводятся по следующим предметам </a:t>
            </a:r>
            <a:r>
              <a:rPr lang="ro-RO" altLang="ru-RU" sz="2800" b="1" dirty="0" smtClean="0"/>
              <a:t>: </a:t>
            </a:r>
            <a:endParaRPr lang="en-US" altLang="ru-RU" sz="2800" b="1" dirty="0" smtClean="0"/>
          </a:p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US" altLang="ru-RU" sz="1400" b="1" dirty="0" smtClean="0"/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sz="2200" b="1" dirty="0" smtClean="0"/>
              <a:t>  </a:t>
            </a:r>
            <a:r>
              <a:rPr lang="ru-RU" sz="2200" b="1" dirty="0" smtClean="0">
                <a:solidFill>
                  <a:schemeClr val="tx1"/>
                </a:solidFill>
              </a:rPr>
              <a:t>Экзамен по практике (стажировке)</a:t>
            </a:r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altLang="ru-RU" sz="2200" b="1" dirty="0" smtClean="0"/>
              <a:t> Уголовное право/ уголовно-процессуальное право </a:t>
            </a:r>
            <a:r>
              <a:rPr lang="ro-RO" altLang="ru-RU" sz="2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2200" b="1" dirty="0" smtClean="0">
                <a:solidFill>
                  <a:srgbClr val="000000"/>
                </a:solidFill>
              </a:rPr>
              <a:t>судьи/прокуроры)</a:t>
            </a:r>
            <a:endParaRPr lang="ro-RO" altLang="ru-RU" sz="2200" b="1" dirty="0" smtClean="0">
              <a:solidFill>
                <a:srgbClr val="000000"/>
              </a:solidFill>
            </a:endParaRPr>
          </a:p>
          <a:p>
            <a:pPr marL="0" indent="0" algn="just" eaLnBrk="1" hangingPunct="1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altLang="ru-RU" sz="2200" b="1" dirty="0" smtClean="0">
                <a:solidFill>
                  <a:srgbClr val="000000"/>
                </a:solidFill>
              </a:rPr>
              <a:t> Гражданское право/ гражданско-процессуальное право </a:t>
            </a:r>
            <a:r>
              <a:rPr lang="ro-RO" altLang="ru-RU" sz="2200" b="1" dirty="0" smtClean="0">
                <a:solidFill>
                  <a:srgbClr val="000000"/>
                </a:solidFill>
              </a:rPr>
              <a:t>(</a:t>
            </a:r>
            <a:r>
              <a:rPr lang="ru-RU" altLang="ru-RU" sz="2200" b="1" dirty="0" smtClean="0">
                <a:solidFill>
                  <a:srgbClr val="000000"/>
                </a:solidFill>
              </a:rPr>
              <a:t>судьи)</a:t>
            </a:r>
            <a:endParaRPr lang="ro-RO" altLang="ru-RU" sz="2200" b="1" dirty="0" smtClean="0"/>
          </a:p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  <a:defRPr/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marL="0" indent="0" algn="just" eaLnBrk="1" hangingPunct="1">
              <a:lnSpc>
                <a:spcPct val="70000"/>
              </a:lnSpc>
              <a:buFont typeface="Arial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На экзаменах материального/процессуального права, перед кандидатом стоит задача разработать </a:t>
            </a:r>
            <a:r>
              <a:rPr lang="ru-RU" b="1" u="sng" dirty="0" smtClean="0">
                <a:solidFill>
                  <a:schemeClr val="tx1"/>
                </a:solidFill>
              </a:rPr>
              <a:t>процедурный акт</a:t>
            </a:r>
            <a:r>
              <a:rPr lang="ru-RU" b="1" dirty="0" smtClean="0">
                <a:solidFill>
                  <a:schemeClr val="tx1"/>
                </a:solidFill>
              </a:rPr>
              <a:t> (решение, постановление, обвинительное заключение, постановление о прекращении производства) на основании реального дела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  <a:endParaRPr lang="ro-RO" altLang="ru-RU" sz="2000" b="1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70000"/>
              </a:lnSpc>
              <a:defRPr/>
            </a:pPr>
            <a:endParaRPr lang="ro-RO" altLang="ru-RU" sz="2000" dirty="0" smtClean="0"/>
          </a:p>
          <a:p>
            <a:pPr marL="0" indent="0" eaLnBrk="1" hangingPunct="1">
              <a:lnSpc>
                <a:spcPct val="70000"/>
              </a:lnSpc>
              <a:defRPr/>
            </a:pPr>
            <a:endParaRPr lang="ru-RU" altLang="ru-RU" sz="2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692697"/>
            <a:ext cx="7488832" cy="864095"/>
          </a:xfrm>
          <a:solidFill>
            <a:schemeClr val="accent4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Окончание обучения (выпуск)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899592" y="915988"/>
            <a:ext cx="7416824" cy="1303337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ln>
                  <a:noFill/>
                </a:ln>
              </a:rPr>
              <a:t>Непрерывное обучение</a:t>
            </a:r>
            <a:endParaRPr lang="ru-RU" altLang="ru-RU" sz="4800" b="1" dirty="0" smtClean="0">
              <a:ln>
                <a:noFill/>
              </a:ln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3200" b="1" dirty="0" smtClean="0">
                <a:solidFill>
                  <a:schemeClr val="tx1"/>
                </a:solidFill>
                <a:cs typeface="Times New Roman" pitchFamily="18" charset="0"/>
              </a:rPr>
              <a:t>Цели непрерывного обучения</a:t>
            </a:r>
            <a:r>
              <a:rPr lang="ro-RO" altLang="ru-RU" sz="3200" b="1" dirty="0" smtClean="0">
                <a:solidFill>
                  <a:schemeClr val="tx1"/>
                </a:solidFill>
                <a:cs typeface="Times New Roman" pitchFamily="18" charset="0"/>
              </a:rPr>
              <a:t>: </a:t>
            </a:r>
            <a:endParaRPr lang="en-US" altLang="ru-RU" sz="32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o-RO" altLang="ru-RU" b="1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развитие особенных </a:t>
            </a:r>
            <a:r>
              <a:rPr lang="ru-RU" b="1" dirty="0" smtClean="0"/>
              <a:t>навыков /укрепление профессионального потенциала субъектов в системе правосудия</a:t>
            </a:r>
            <a:r>
              <a:rPr lang="ro-RO" altLang="ru-RU" b="1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 smtClean="0"/>
              <a:t>р</a:t>
            </a:r>
            <a:r>
              <a:rPr lang="ru-RU" b="1" dirty="0" smtClean="0"/>
              <a:t>азвитие неюридических навыков</a:t>
            </a:r>
            <a:r>
              <a:rPr lang="ro-RO" altLang="ru-RU" b="1" dirty="0" smtClean="0">
                <a:cs typeface="Times New Roman" pitchFamily="18" charset="0"/>
              </a:rPr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/>
              <a:t>изменение отношения и восприятия</a:t>
            </a:r>
            <a:r>
              <a:rPr lang="ro-RO" altLang="ru-RU" b="1" dirty="0" smtClean="0">
                <a:cs typeface="Times New Roman" pitchFamily="18" charset="0"/>
              </a:rPr>
              <a:t>.</a:t>
            </a:r>
          </a:p>
          <a:p>
            <a:pPr algn="just" eaLnBrk="1" hangingPunct="1">
              <a:buFont typeface="Arial" charset="0"/>
              <a:buNone/>
            </a:pPr>
            <a:endParaRPr lang="ro-RO" altLang="ru-RU" dirty="0" smtClean="0"/>
          </a:p>
          <a:p>
            <a:pPr eaLnBrk="1" hangingPunct="1"/>
            <a:endParaRPr lang="ro-RO" altLang="ro-RO" dirty="0" smtClean="0"/>
          </a:p>
          <a:p>
            <a:pPr eaLnBrk="1" hangingPunct="1"/>
            <a:endParaRPr lang="ro-RO" altLang="ro-RO" dirty="0" smtClean="0"/>
          </a:p>
          <a:p>
            <a:pPr eaLnBrk="1" hangingPunct="1"/>
            <a:endParaRPr lang="ru-RU" altLang="ro-R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o-RO" sz="4800" b="1" dirty="0" smtClean="0">
                <a:ln>
                  <a:noFill/>
                </a:ln>
                <a:solidFill>
                  <a:schemeClr val="tx1"/>
                </a:solidFill>
              </a:rPr>
              <a:t>Ориентиры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755576" y="2490788"/>
            <a:ext cx="7704856" cy="36020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o-RO" b="1" dirty="0" smtClean="0">
                <a:solidFill>
                  <a:schemeClr val="tx1"/>
                </a:solidFill>
              </a:rPr>
              <a:t>Обоснование исходя из </a:t>
            </a:r>
            <a:r>
              <a:rPr lang="ru-RU" b="1" dirty="0" smtClean="0">
                <a:solidFill>
                  <a:schemeClr val="tx1"/>
                </a:solidFill>
              </a:rPr>
              <a:t>реальных потребностей </a:t>
            </a:r>
            <a:r>
              <a:rPr lang="ru-RU" b="1" dirty="0" smtClean="0"/>
              <a:t>в обучении бенефициаров</a:t>
            </a:r>
            <a:r>
              <a:rPr lang="ro-RO" altLang="ro-RO" b="1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/>
              <a:t>Практичность, польза и интерактивность мероприятий</a:t>
            </a:r>
            <a:r>
              <a:rPr lang="ro-RO" altLang="ro-RO" b="1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/>
              <a:t>Использование информационных технологий</a:t>
            </a:r>
            <a:r>
              <a:rPr lang="ro-RO" altLang="ro-RO" b="1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/>
              <a:t>Эффективное взаимодействие с партнерами</a:t>
            </a:r>
            <a:r>
              <a:rPr lang="ro-RO" altLang="ro-RO" b="1" dirty="0" smtClean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b="1" dirty="0" smtClean="0"/>
              <a:t>Оптимизация и развитие процесса непрерывного обучения.</a:t>
            </a:r>
            <a:endParaRPr lang="ru-RU" altLang="ro-RO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>
            <a:spLocks noGrp="1"/>
          </p:cNvSpPr>
          <p:nvPr>
            <p:ph type="title"/>
          </p:nvPr>
        </p:nvSpPr>
        <p:spPr>
          <a:xfrm>
            <a:off x="755576" y="915988"/>
            <a:ext cx="7560840" cy="13033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n>
                  <a:noFill/>
                </a:ln>
              </a:rPr>
              <a:t>Бенефициары Национального Института Юстиции</a:t>
            </a:r>
            <a:endParaRPr lang="ru-RU" altLang="ru-RU" sz="3600" b="1" dirty="0" smtClean="0">
              <a:ln>
                <a:noFill/>
              </a:ln>
            </a:endParaRPr>
          </a:p>
        </p:txBody>
      </p:sp>
      <p:sp>
        <p:nvSpPr>
          <p:cNvPr id="40963" name="Объект 4"/>
          <p:cNvSpPr>
            <a:spLocks noGrp="1"/>
          </p:cNvSpPr>
          <p:nvPr>
            <p:ph sz="half" idx="1"/>
          </p:nvPr>
        </p:nvSpPr>
        <p:spPr>
          <a:xfrm>
            <a:off x="1176338" y="2487613"/>
            <a:ext cx="3899718" cy="3446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cs typeface="Times New Roman" pitchFamily="18" charset="0"/>
              </a:rPr>
              <a:t>Судьи</a:t>
            </a:r>
            <a:r>
              <a:rPr lang="ro-RO" altLang="ru-RU" sz="2000" dirty="0" smtClean="0">
                <a:cs typeface="Times New Roman" pitchFamily="18" charset="0"/>
              </a:rPr>
              <a:t>;                        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dirty="0" smtClean="0">
                <a:cs typeface="Times New Roman" pitchFamily="18" charset="0"/>
              </a:rPr>
              <a:t>Прокуроры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Советники по пробации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Секретари судебного заседания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Начальники секретариатов судебных инстанций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Помощники судей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Адвокаты, предоставляющие юридическую помощь, гарантируемую государством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Консультанты прокуроров</a:t>
            </a:r>
            <a:r>
              <a:rPr lang="ro-RO" altLang="ru-RU" sz="2000" dirty="0" smtClean="0"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/>
              <a:t>Представители смежных профессий (судебные исполнители, юристы, нотариусы, медиаторы и т.д.)</a:t>
            </a:r>
            <a:endParaRPr lang="ru-RU" altLang="ro-RO" sz="2000" dirty="0" smtClean="0"/>
          </a:p>
        </p:txBody>
      </p:sp>
      <p:pic>
        <p:nvPicPr>
          <p:cNvPr id="40964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420888"/>
            <a:ext cx="2652712" cy="338931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3500733"/>
              </p:ext>
            </p:extLst>
          </p:nvPr>
        </p:nvGraphicFramePr>
        <p:xfrm>
          <a:off x="827584" y="836712"/>
          <a:ext cx="752432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8888" y="692150"/>
            <a:ext cx="6799262" cy="1303338"/>
          </a:xfrm>
        </p:spPr>
        <p:txBody>
          <a:bodyPr/>
          <a:lstStyle/>
          <a:p>
            <a:pPr eaLnBrk="1" hangingPunct="1"/>
            <a:r>
              <a:rPr lang="ru-RU" b="1" dirty="0" smtClean="0">
                <a:ln>
                  <a:noFill/>
                </a:ln>
              </a:rPr>
              <a:t>Мероприятие непрерывного обучения</a:t>
            </a:r>
            <a:r>
              <a:rPr lang="ru-RU" dirty="0" smtClean="0">
                <a:ln>
                  <a:noFill/>
                </a:ln>
              </a:rPr>
              <a:t/>
            </a:r>
            <a:br>
              <a:rPr lang="ru-RU" dirty="0" smtClean="0">
                <a:ln>
                  <a:noFill/>
                </a:ln>
              </a:rPr>
            </a:br>
            <a:endParaRPr lang="ru-RU" altLang="ru-RU" dirty="0" smtClean="0">
              <a:ln>
                <a:noFill/>
              </a:ln>
            </a:endParaRPr>
          </a:p>
        </p:txBody>
      </p:sp>
      <p:pic>
        <p:nvPicPr>
          <p:cNvPr id="43011" name="Рисунок 3" descr="INJ_4_11_2015_cola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1870075"/>
            <a:ext cx="3024188" cy="2020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2" name="Рисунок 5" descr="1Donatori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313" y="1870075"/>
            <a:ext cx="3024187" cy="2020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3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4129088"/>
            <a:ext cx="3024188" cy="200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3014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25" y="4129088"/>
            <a:ext cx="3024188" cy="2006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584" y="915988"/>
            <a:ext cx="7560840" cy="1303337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ln>
                  <a:noFill/>
                </a:ln>
              </a:rPr>
              <a:t>Задача Национального Института Юстиции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1176338" y="2708920"/>
            <a:ext cx="6799262" cy="322674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o-RO" b="1" dirty="0" smtClean="0">
                <a:solidFill>
                  <a:schemeClr val="tx1"/>
                </a:solidFill>
              </a:rPr>
              <a:t>Начальное обучение кандидатов на должности судьи и прокурора;</a:t>
            </a:r>
            <a:endParaRPr lang="en-US" altLang="ro-RO" b="1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непрерывное обучение действующих судей и прокуроров,</a:t>
            </a:r>
            <a:r>
              <a:rPr lang="en-US" altLang="ro-RO" b="1" dirty="0" smtClean="0">
                <a:solidFill>
                  <a:schemeClr val="tx1"/>
                </a:solidFill>
              </a:rPr>
              <a:t> </a:t>
            </a:r>
            <a:r>
              <a:rPr lang="ru-RU" altLang="ro-RO" b="1" dirty="0" smtClean="0">
                <a:solidFill>
                  <a:schemeClr val="tx1"/>
                </a:solidFill>
              </a:rPr>
              <a:t>сотрудников судебных инстанций и органов прокуратуры, </a:t>
            </a:r>
            <a:r>
              <a:rPr lang="ru-RU" b="1" dirty="0" smtClean="0">
                <a:solidFill>
                  <a:schemeClr val="tx1"/>
                </a:solidFill>
              </a:rPr>
              <a:t>адвокатов и других лиц, действующих в сфере юстиции.</a:t>
            </a:r>
            <a:endParaRPr lang="ro-RO" altLang="ro-RO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altLang="ro-RO" sz="1800" i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o-RO" altLang="ro-RO" sz="1800" i="1" dirty="0" smtClean="0"/>
              <a:t>(</a:t>
            </a:r>
            <a:r>
              <a:rPr lang="ru-RU" altLang="ro-RO" sz="1800" i="1" dirty="0" smtClean="0"/>
              <a:t>Статья 2 </a:t>
            </a:r>
            <a:r>
              <a:rPr lang="ru-RU" sz="1800" i="1" dirty="0" smtClean="0"/>
              <a:t>Закона о Национальном Институте Юстиции, </a:t>
            </a:r>
            <a:r>
              <a:rPr lang="ro-RO" sz="1800" i="1" dirty="0" smtClean="0"/>
              <a:t>nr.</a:t>
            </a:r>
            <a:r>
              <a:rPr lang="en-US" sz="1800" i="1" dirty="0" smtClean="0"/>
              <a:t>152 </a:t>
            </a:r>
            <a:r>
              <a:rPr lang="ru-RU" sz="1800" i="1" dirty="0" smtClean="0"/>
              <a:t>от </a:t>
            </a:r>
            <a:r>
              <a:rPr lang="en-US" sz="1800" i="1" dirty="0" smtClean="0"/>
              <a:t>08.06.2006</a:t>
            </a:r>
            <a:r>
              <a:rPr lang="ro-RO" altLang="ro-RO" sz="1800" i="1" dirty="0" smtClean="0"/>
              <a:t>)</a:t>
            </a:r>
            <a:endParaRPr lang="en-US" altLang="ro-RO" sz="1800" i="1" dirty="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o-RO" altLang="ro-RO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dirty="0" smtClean="0">
                <a:ln>
                  <a:noFill/>
                </a:ln>
              </a:rPr>
              <a:t>Дистанционное обучение</a:t>
            </a:r>
            <a:endParaRPr lang="ru-RU" altLang="ro-RO" sz="4400" b="1" dirty="0" smtClean="0">
              <a:ln>
                <a:noFill/>
              </a:ln>
            </a:endParaRP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900113" y="2780928"/>
            <a:ext cx="7343775" cy="1944216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b="1" dirty="0" smtClean="0"/>
              <a:t>Форма обучения характеризуется использованием электронных ресурсов, </a:t>
            </a:r>
            <a:r>
              <a:rPr lang="en-US" b="1" dirty="0" smtClean="0"/>
              <a:t>IT-</a:t>
            </a:r>
            <a:r>
              <a:rPr lang="ru-RU" b="1" dirty="0" smtClean="0"/>
              <a:t>ресурсов и конкретных коммуникационных ресурсов, самообучения, а также с участием </a:t>
            </a:r>
            <a:r>
              <a:rPr lang="ru-RU" b="1" smtClean="0"/>
              <a:t>тютора. </a:t>
            </a:r>
            <a:endParaRPr lang="ru-RU" altLang="ro-RO" b="1" dirty="0" smtClean="0"/>
          </a:p>
        </p:txBody>
      </p:sp>
      <p:pic>
        <p:nvPicPr>
          <p:cNvPr id="44036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868863"/>
            <a:ext cx="183832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88405792"/>
              </p:ext>
            </p:extLst>
          </p:nvPr>
        </p:nvGraphicFramePr>
        <p:xfrm>
          <a:off x="827584" y="764704"/>
          <a:ext cx="7668344" cy="525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dirty="0" smtClean="0">
                <a:ln>
                  <a:noFill/>
                </a:ln>
                <a:solidFill>
                  <a:schemeClr val="tx2"/>
                </a:solidFill>
              </a:rPr>
              <a:t>Курсы онлайн</a:t>
            </a:r>
            <a:endParaRPr lang="ro-RO" altLang="ru-RU" sz="4800" b="1" dirty="0" smtClean="0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Психологические особенности допроса жертв торговли людьми</a:t>
            </a:r>
          </a:p>
          <a:p>
            <a:pPr eaLnBrk="1" hangingPunct="1"/>
            <a:r>
              <a:rPr lang="ru-RU" b="1" dirty="0" smtClean="0"/>
              <a:t>Защита персональных данных в судах</a:t>
            </a:r>
          </a:p>
          <a:p>
            <a:r>
              <a:rPr lang="ru-RU" b="1" dirty="0" smtClean="0"/>
              <a:t>Защита прав мигрантов в Молдове: правовые положения</a:t>
            </a:r>
          </a:p>
          <a:p>
            <a:pPr eaLnBrk="1" hangingPunct="1"/>
            <a:r>
              <a:rPr lang="ru-RU" b="1" dirty="0" smtClean="0"/>
              <a:t>Введение в право Европейской конвенции по правам человека</a:t>
            </a:r>
            <a:endParaRPr lang="ro-RO" alt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ln>
                  <a:noFill/>
                </a:ln>
              </a:rPr>
              <a:t>Партнёры Национального Института Юстиции</a:t>
            </a:r>
          </a:p>
        </p:txBody>
      </p:sp>
      <p:pic>
        <p:nvPicPr>
          <p:cNvPr id="4710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838" y="2911475"/>
            <a:ext cx="12414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2359025"/>
            <a:ext cx="17113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3825" y="2517775"/>
            <a:ext cx="6492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6838" y="2549525"/>
            <a:ext cx="19716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Рисунок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64175" y="4478338"/>
            <a:ext cx="11906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Рисунок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9100" y="4557713"/>
            <a:ext cx="990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Рисунок 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7300" y="391795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Рисунок 5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3988" y="3797300"/>
            <a:ext cx="781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Рисунок 6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113" y="5129213"/>
            <a:ext cx="23812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Рисунок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5513" y="3635375"/>
            <a:ext cx="1219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Рисунок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99275" y="4641850"/>
            <a:ext cx="1323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8" name="Рисунок 9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2025" y="2546350"/>
            <a:ext cx="1638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68313" y="2492375"/>
            <a:ext cx="8229600" cy="2736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900" b="1" dirty="0" smtClean="0">
                <a:ln>
                  <a:noFill/>
                </a:ln>
              </a:rPr>
              <a:t>Спасибо за внимание</a:t>
            </a:r>
            <a:r>
              <a:rPr lang="ro-RO" altLang="ru-RU" sz="4900" b="1" dirty="0" smtClean="0">
                <a:ln>
                  <a:noFill/>
                </a:ln>
              </a:rPr>
              <a:t>!</a:t>
            </a:r>
            <a:r>
              <a:rPr lang="ro-RO" altLang="ru-RU" sz="3200" dirty="0" smtClean="0">
                <a:ln>
                  <a:noFill/>
                </a:ln>
              </a:rPr>
              <a:t/>
            </a:r>
            <a:br>
              <a:rPr lang="ro-RO" altLang="ru-RU" sz="3200" dirty="0" smtClean="0">
                <a:ln>
                  <a:noFill/>
                </a:ln>
              </a:rPr>
            </a:br>
            <a:r>
              <a:rPr lang="ru-RU" altLang="ru-RU" sz="3200" smtClean="0">
                <a:ln>
                  <a:noFill/>
                </a:ln>
              </a:rPr>
              <a:t/>
            </a:r>
            <a:br>
              <a:rPr lang="ru-RU" altLang="ru-RU" sz="3200" smtClean="0">
                <a:ln>
                  <a:noFill/>
                </a:ln>
              </a:rPr>
            </a:br>
            <a:r>
              <a:rPr lang="ru-RU" altLang="ru-RU" sz="3200" smtClean="0">
                <a:ln>
                  <a:noFill/>
                </a:ln>
                <a:solidFill>
                  <a:schemeClr val="tx2"/>
                </a:solidFill>
              </a:rPr>
              <a:t>Диана </a:t>
            </a:r>
            <a:r>
              <a:rPr lang="ru-RU" altLang="ru-RU" sz="3200" dirty="0" err="1" smtClean="0">
                <a:ln>
                  <a:noFill/>
                </a:ln>
                <a:solidFill>
                  <a:schemeClr val="tx2"/>
                </a:solidFill>
              </a:rPr>
              <a:t>Скобиоалэ</a:t>
            </a:r>
            <a:r>
              <a:rPr lang="ro-RO" altLang="ru-RU" sz="3200" dirty="0" smtClean="0">
                <a:ln>
                  <a:noFill/>
                </a:ln>
                <a:solidFill>
                  <a:schemeClr val="tx2"/>
                </a:solidFill>
              </a:rPr>
              <a:t>, </a:t>
            </a:r>
            <a:br>
              <a:rPr lang="ro-RO" altLang="ru-RU" sz="3200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ru-RU" sz="3200" dirty="0" smtClean="0"/>
              <a:t> Директор Национального Института Юстиции</a:t>
            </a:r>
            <a:r>
              <a:rPr lang="ro-RO" altLang="ru-RU" sz="3200" dirty="0" smtClean="0">
                <a:ln>
                  <a:noFill/>
                </a:ln>
                <a:solidFill>
                  <a:schemeClr val="tx2"/>
                </a:solidFill>
              </a:rPr>
              <a:t/>
            </a:r>
            <a:br>
              <a:rPr lang="ro-RO" altLang="ru-RU" sz="3200" dirty="0" smtClean="0">
                <a:ln>
                  <a:noFill/>
                </a:ln>
                <a:solidFill>
                  <a:schemeClr val="tx2"/>
                </a:solidFill>
              </a:rPr>
            </a:br>
            <a:r>
              <a:rPr lang="ru-RU" altLang="ru-RU" sz="3200" dirty="0" smtClean="0">
                <a:ln>
                  <a:noFill/>
                </a:ln>
                <a:solidFill>
                  <a:schemeClr val="tx2"/>
                </a:solidFill>
              </a:rPr>
              <a:t>Республики Молдова</a:t>
            </a:r>
          </a:p>
        </p:txBody>
      </p:sp>
      <p:pic>
        <p:nvPicPr>
          <p:cNvPr id="48131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196975"/>
            <a:ext cx="11080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400" b="1" dirty="0" smtClean="0">
                <a:ln>
                  <a:noFill/>
                </a:ln>
              </a:rPr>
              <a:t>Начальное обучение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735427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738036"/>
              </p:ext>
            </p:extLst>
          </p:nvPr>
        </p:nvGraphicFramePr>
        <p:xfrm>
          <a:off x="1201475" y="3573016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39750" y="2601913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600" b="1" dirty="0">
                <a:latin typeface="+mn-lt"/>
              </a:rPr>
              <a:t>Поступление</a:t>
            </a:r>
            <a:r>
              <a:rPr lang="ru-RU" sz="3600" b="1" dirty="0">
                <a:latin typeface="+mn-lt"/>
                <a:cs typeface="Times New Roman" pitchFamily="18" charset="0"/>
              </a:rPr>
              <a:t> осуществляется на конкурсной основе</a:t>
            </a:r>
            <a:r>
              <a:rPr lang="ru-RU" altLang="ru-RU" sz="3600" b="1" dirty="0">
                <a:latin typeface="+mn-lt"/>
              </a:rPr>
              <a:t>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92213" y="908050"/>
            <a:ext cx="6799262" cy="1303338"/>
          </a:xfrm>
          <a:solidFill>
            <a:schemeClr val="accent3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Поступление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43608" y="765175"/>
            <a:ext cx="7200800" cy="1295673"/>
          </a:xfrm>
        </p:spPr>
        <p:txBody>
          <a:bodyPr/>
          <a:lstStyle/>
          <a:p>
            <a:pPr eaLnBrk="1" hangingPunct="1"/>
            <a:r>
              <a:rPr lang="ru-RU" altLang="ru-RU" sz="4800" b="1" dirty="0" smtClean="0">
                <a:ln>
                  <a:noFill/>
                </a:ln>
              </a:rPr>
              <a:t>Требования к кандидату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683568" y="2348880"/>
            <a:ext cx="7776864" cy="381642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1900" b="1" dirty="0" smtClean="0"/>
              <a:t>наличие гражданства Республики Молдова, место жительства в стране</a:t>
            </a:r>
            <a:r>
              <a:rPr lang="en-US" altLang="ru-RU" sz="1900" b="1" dirty="0" smtClean="0"/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900" b="1" dirty="0" smtClean="0"/>
              <a:t>дееспособность</a:t>
            </a:r>
            <a:r>
              <a:rPr lang="en-US" altLang="ru-RU" sz="1900" b="1" dirty="0" smtClean="0"/>
              <a:t>;</a:t>
            </a:r>
            <a:endParaRPr lang="ro-RO" altLang="ru-RU" sz="19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1900" b="1" dirty="0" smtClean="0">
                <a:solidFill>
                  <a:schemeClr val="tx1"/>
                </a:solidFill>
              </a:rPr>
              <a:t>обладание дипломом лиценциата (бакалавра) права или его эквивалентом</a:t>
            </a:r>
            <a:r>
              <a:rPr lang="en-US" altLang="ru-RU" sz="1900" b="1" dirty="0" smtClean="0">
                <a:solidFill>
                  <a:schemeClr val="tx1"/>
                </a:solidFill>
              </a:rPr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900" b="1" dirty="0" smtClean="0"/>
              <a:t>отсутствие судимости и безупречная репутация</a:t>
            </a:r>
            <a:r>
              <a:rPr lang="en-US" altLang="ru-RU" sz="1900" b="1" dirty="0" smtClean="0"/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900" b="1" dirty="0" smtClean="0"/>
              <a:t>владение государственным языком</a:t>
            </a:r>
            <a:r>
              <a:rPr lang="en-US" altLang="ru-RU" sz="1900" b="1" dirty="0" smtClean="0"/>
              <a:t>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1900" b="1" dirty="0" smtClean="0"/>
              <a:t>соответствие,  с медицинской точки зрения,  для занятия должности</a:t>
            </a:r>
            <a:r>
              <a:rPr lang="en-US" sz="1900" b="1" dirty="0"/>
              <a:t>;</a:t>
            </a:r>
            <a:endParaRPr lang="ro-RO" altLang="ru-RU" sz="19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ru-RU" sz="1900" b="1" dirty="0" smtClean="0"/>
              <a:t>Лица, обращающиеся за зачислением на курсы </a:t>
            </a:r>
            <a:r>
              <a:rPr lang="ru-RU" sz="1900" b="1" i="1" u="sng" dirty="0" smtClean="0"/>
              <a:t>начального обучения кандидатов на должность судьи</a:t>
            </a:r>
            <a:r>
              <a:rPr lang="ru-RU" sz="1900" b="1" dirty="0" smtClean="0"/>
              <a:t>, должны иметь стаж работы по юридической специальности не менее двух лет</a:t>
            </a:r>
            <a:r>
              <a:rPr lang="en-US" sz="1900" b="1" dirty="0" smtClean="0"/>
              <a:t>.</a:t>
            </a:r>
            <a:endParaRPr lang="ru-RU" altLang="ru-RU" sz="19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1176338" y="2420888"/>
            <a:ext cx="3338512" cy="108012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Материально</a:t>
            </a:r>
            <a:endParaRPr lang="en-US" altLang="ru-RU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o-RO" altLang="ru-RU" b="1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На бумаге</a:t>
            </a:r>
          </a:p>
        </p:txBody>
      </p:sp>
      <p:pic>
        <p:nvPicPr>
          <p:cNvPr id="21507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754101"/>
            <a:ext cx="2651125" cy="1825625"/>
          </a:xfrm>
        </p:spPr>
      </p:pic>
      <p:sp>
        <p:nvSpPr>
          <p:cNvPr id="21508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852738"/>
            <a:ext cx="3336925" cy="792286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Онлайн</a:t>
            </a:r>
            <a:endParaRPr lang="ro-RO" altLang="ru-RU" b="1" dirty="0" smtClean="0"/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/>
              <a:t>При помощи системы </a:t>
            </a:r>
            <a:r>
              <a:rPr lang="ro-RO" altLang="ru-RU" b="1" dirty="0" smtClean="0"/>
              <a:t>E-</a:t>
            </a:r>
            <a:r>
              <a:rPr lang="ru-RU" altLang="ru-RU" b="1" dirty="0" smtClean="0"/>
              <a:t> поступление</a:t>
            </a:r>
          </a:p>
        </p:txBody>
      </p:sp>
      <p:pic>
        <p:nvPicPr>
          <p:cNvPr id="21509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7092" y="3789040"/>
            <a:ext cx="3336925" cy="1827213"/>
          </a:xfr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215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1" dirty="0" smtClean="0">
                <a:ln>
                  <a:noFill/>
                </a:ln>
                <a:solidFill>
                  <a:schemeClr val="tx1"/>
                </a:solidFill>
              </a:rPr>
              <a:t>Подача документов </a:t>
            </a:r>
            <a:r>
              <a:rPr lang="ro-RO" altLang="ru-RU" sz="4400" b="1" dirty="0" smtClean="0">
                <a:ln>
                  <a:noFill/>
                </a:ln>
                <a:solidFill>
                  <a:schemeClr val="tx1"/>
                </a:solidFill>
              </a:rPr>
              <a:t>2016</a:t>
            </a:r>
            <a:endParaRPr lang="ru-RU" altLang="ru-RU" sz="4400" b="1" dirty="0" smtClean="0">
              <a:ln>
                <a:noFill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400" b="1" dirty="0" smtClean="0">
                <a:ln>
                  <a:noFill/>
                </a:ln>
              </a:rPr>
              <a:t>Преимущества системы </a:t>
            </a:r>
            <a:r>
              <a:rPr lang="ro-RO" altLang="ru-RU" sz="4400" b="1" dirty="0" smtClean="0">
                <a:ln>
                  <a:noFill/>
                </a:ln>
              </a:rPr>
              <a:t>E-</a:t>
            </a:r>
            <a:r>
              <a:rPr lang="ru-RU" altLang="ru-RU" sz="4400" b="1" dirty="0" smtClean="0">
                <a:ln>
                  <a:noFill/>
                </a:ln>
              </a:rPr>
              <a:t> поступление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Удобство для кандидатов</a:t>
            </a:r>
            <a:r>
              <a:rPr lang="ro-RO" altLang="ru-RU" b="1" dirty="0" smtClean="0"/>
              <a:t>;</a:t>
            </a:r>
          </a:p>
          <a:p>
            <a:pPr eaLnBrk="1" hangingPunct="1"/>
            <a:r>
              <a:rPr lang="ru-RU" b="1" dirty="0" smtClean="0"/>
              <a:t>Электронное подтверждение принятия документов</a:t>
            </a:r>
            <a:r>
              <a:rPr lang="ro-RO" altLang="ru-RU" b="1" dirty="0" smtClean="0"/>
              <a:t>;</a:t>
            </a:r>
          </a:p>
          <a:p>
            <a:pPr eaLnBrk="1" hangingPunct="1"/>
            <a:r>
              <a:rPr lang="ru-RU" b="1" dirty="0" smtClean="0"/>
              <a:t>Оптимизация использования человеческих ресурсов, материалов и т.д.</a:t>
            </a:r>
            <a:r>
              <a:rPr lang="ro-RO" altLang="ru-RU" b="1" dirty="0" smtClean="0"/>
              <a:t>;</a:t>
            </a:r>
          </a:p>
          <a:p>
            <a:pPr eaLnBrk="1" hangingPunct="1"/>
            <a:r>
              <a:rPr lang="ru-RU" b="1" dirty="0" smtClean="0"/>
              <a:t>Быстрый доступ к документам кандидатов</a:t>
            </a:r>
            <a:r>
              <a:rPr lang="ro-RO" altLang="ru-RU" b="1" dirty="0" smtClean="0"/>
              <a:t>;</a:t>
            </a:r>
          </a:p>
          <a:p>
            <a:pPr eaLnBrk="1" hangingPunct="1"/>
            <a:r>
              <a:rPr lang="ru-RU" b="1" dirty="0" smtClean="0"/>
              <a:t>Эффективное управление информацией</a:t>
            </a:r>
            <a:r>
              <a:rPr lang="ro-RO" altLang="ru-RU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27584" y="2348880"/>
            <a:ext cx="7560840" cy="3601070"/>
          </a:xfrm>
        </p:spPr>
        <p:txBody>
          <a:bodyPr/>
          <a:lstStyle/>
          <a:p>
            <a:pPr algn="just" eaLnBrk="1" hangingPunct="1"/>
            <a:r>
              <a:rPr lang="ru-RU" altLang="ru-RU" sz="2200" b="1" dirty="0" smtClean="0"/>
              <a:t>Электронная система экзамена создана на основе Платформы дистанционного обучения </a:t>
            </a:r>
            <a:r>
              <a:rPr lang="ro-RO" altLang="ru-RU" sz="2200" b="1" dirty="0" smtClean="0"/>
              <a:t>ILIAS;</a:t>
            </a:r>
          </a:p>
          <a:p>
            <a:pPr algn="just" eaLnBrk="1" hangingPunct="1"/>
            <a:r>
              <a:rPr lang="ru-RU" sz="2200" b="1" dirty="0" smtClean="0">
                <a:solidFill>
                  <a:schemeClr val="tx1"/>
                </a:solidFill>
                <a:cs typeface="Times New Roman" pitchFamily="18" charset="0"/>
              </a:rPr>
              <a:t>Индивидуальный тест состоящий из 400 вопросов выбранных компьютером в случайном порядке из 1600 вопросов</a:t>
            </a:r>
            <a:r>
              <a:rPr lang="ro-RO" altLang="ru-RU" sz="2200" b="1" dirty="0" smtClean="0">
                <a:solidFill>
                  <a:schemeClr val="tx1"/>
                </a:solidFill>
              </a:rPr>
              <a:t>;</a:t>
            </a:r>
          </a:p>
          <a:p>
            <a:pPr algn="just" eaLnBrk="1" hangingPunct="1"/>
            <a:r>
              <a:rPr lang="ru-RU" altLang="ru-RU" sz="2200" b="1" dirty="0" smtClean="0"/>
              <a:t>Продолжительность экзамена </a:t>
            </a:r>
            <a:r>
              <a:rPr lang="ru-RU" altLang="ru-RU" sz="2200" b="1" dirty="0" smtClean="0">
                <a:solidFill>
                  <a:schemeClr val="tx1"/>
                </a:solidFill>
              </a:rPr>
              <a:t>составляет 3 астрономических часа</a:t>
            </a:r>
            <a:r>
              <a:rPr lang="ro-RO" altLang="ru-RU" sz="2200" b="1" dirty="0" smtClean="0">
                <a:solidFill>
                  <a:schemeClr val="tx1"/>
                </a:solidFill>
              </a:rPr>
              <a:t>;</a:t>
            </a:r>
          </a:p>
          <a:p>
            <a:pPr algn="just" eaLnBrk="1" hangingPunct="1"/>
            <a:r>
              <a:rPr lang="ru-RU" altLang="ru-RU" sz="2200" b="1" dirty="0" smtClean="0"/>
              <a:t>Автоматическое электронное обрабатывание и отправка</a:t>
            </a:r>
            <a:r>
              <a:rPr lang="ro-RO" altLang="ru-RU" sz="2200" b="1" dirty="0" smtClean="0"/>
              <a:t> </a:t>
            </a:r>
            <a:r>
              <a:rPr lang="ru-RU" altLang="ru-RU" sz="2200" b="1" dirty="0" smtClean="0"/>
              <a:t>индивидуальных результатов после завершения теста</a:t>
            </a:r>
            <a:r>
              <a:rPr lang="ro-RO" altLang="ru-RU" sz="2200" b="1" dirty="0" smtClean="0"/>
              <a:t>.</a:t>
            </a:r>
            <a:endParaRPr lang="ru-RU" altLang="ru-RU" sz="2200" b="1" dirty="0" smtClean="0"/>
          </a:p>
          <a:p>
            <a:pPr algn="just" eaLnBrk="1" hangingPunct="1">
              <a:buFont typeface="Arial" charset="0"/>
              <a:buNone/>
            </a:pPr>
            <a:endParaRPr lang="ru-RU" altLang="ru-RU" dirty="0" smtClean="0"/>
          </a:p>
        </p:txBody>
      </p:sp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187450" y="692150"/>
            <a:ext cx="6799263" cy="1440706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ln>
                  <a:noFill/>
                </a:ln>
                <a:solidFill>
                  <a:schemeClr val="tx1"/>
                </a:solidFill>
              </a:rPr>
              <a:t>Письменный экзамен на выбывание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2070</TotalTime>
  <Words>917</Words>
  <Application>Microsoft Office PowerPoint</Application>
  <PresentationFormat>Экран (4:3)</PresentationFormat>
  <Paragraphs>181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Garamond</vt:lpstr>
      <vt:lpstr>Times New Roman</vt:lpstr>
      <vt:lpstr>Wingdings</vt:lpstr>
      <vt:lpstr>Натуральные материалы</vt:lpstr>
      <vt:lpstr>Национальный Институт Юстиции</vt:lpstr>
      <vt:lpstr>Национальный Институт Юстиции</vt:lpstr>
      <vt:lpstr>Задача Национального Института Юстиции</vt:lpstr>
      <vt:lpstr>Начальное обучение</vt:lpstr>
      <vt:lpstr>Поступление</vt:lpstr>
      <vt:lpstr>Требования к кандидату</vt:lpstr>
      <vt:lpstr>Подача документов 2016</vt:lpstr>
      <vt:lpstr>Преимущества системы E- поступление</vt:lpstr>
      <vt:lpstr>Письменный экзамен на выбывание </vt:lpstr>
      <vt:lpstr>Электронное тестирование </vt:lpstr>
      <vt:lpstr>Преимущества электронного теста</vt:lpstr>
      <vt:lpstr>Проведение письменного экзамена</vt:lpstr>
      <vt:lpstr>Устный экзамен</vt:lpstr>
      <vt:lpstr>Проведение устного экзамена</vt:lpstr>
      <vt:lpstr>Сравнительный анализ</vt:lpstr>
      <vt:lpstr>Процесс начального обучения</vt:lpstr>
      <vt:lpstr>Семестр I</vt:lpstr>
      <vt:lpstr>Семестр II</vt:lpstr>
      <vt:lpstr>Моделируемый процесс</vt:lpstr>
      <vt:lpstr>Семестр III</vt:lpstr>
      <vt:lpstr>Внеучебная деятельность</vt:lpstr>
      <vt:lpstr>Стажировка в США</vt:lpstr>
      <vt:lpstr>Стажировка в Чехии</vt:lpstr>
      <vt:lpstr>Окончание обучения (выпуск)</vt:lpstr>
      <vt:lpstr>Непрерывное обучение</vt:lpstr>
      <vt:lpstr>Ориентиры</vt:lpstr>
      <vt:lpstr>Бенефициары Национального Института Юстиции</vt:lpstr>
      <vt:lpstr>Презентация PowerPoint</vt:lpstr>
      <vt:lpstr>Мероприятие непрерывного обучения </vt:lpstr>
      <vt:lpstr>Дистанционное обучение</vt:lpstr>
      <vt:lpstr>Презентация PowerPoint</vt:lpstr>
      <vt:lpstr>Курсы онлайн</vt:lpstr>
      <vt:lpstr>Партнёры Национального Института Юстиции</vt:lpstr>
      <vt:lpstr>Спасибо за внимание!  Диана Скобиоалэ,   Директор Национального Института Юстиции Республики Молдова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Institutul Național al Justiției</dc:title>
  <dc:creator>Natalita</dc:creator>
  <cp:lastModifiedBy>Petru Balan</cp:lastModifiedBy>
  <cp:revision>209</cp:revision>
  <dcterms:created xsi:type="dcterms:W3CDTF">2016-11-09T17:05:12Z</dcterms:created>
  <dcterms:modified xsi:type="dcterms:W3CDTF">2016-12-09T05:33:11Z</dcterms:modified>
</cp:coreProperties>
</file>