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bleStyles.xml" ContentType="application/vnd.openxmlformats-officedocument.presentationml.tableStyles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Masters/slideMaster6.xml" ContentType="application/vnd.openxmlformats-officedocument.presentationml.slideMaster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charts/chart1.xml" ContentType="application/vnd.openxmlformats-officedocument.drawingml.char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8" r:id="rId2"/>
    <p:sldMasterId id="2147483840" r:id="rId3"/>
    <p:sldMasterId id="2147483864" r:id="rId4"/>
    <p:sldMasterId id="2147483876" r:id="rId5"/>
    <p:sldMasterId id="2147483888" r:id="rId6"/>
  </p:sldMasterIdLst>
  <p:notesMasterIdLst>
    <p:notesMasterId r:id="rId50"/>
  </p:notesMasterIdLst>
  <p:sldIdLst>
    <p:sldId id="256" r:id="rId7"/>
    <p:sldId id="257" r:id="rId8"/>
    <p:sldId id="261" r:id="rId9"/>
    <p:sldId id="260" r:id="rId10"/>
    <p:sldId id="262" r:id="rId11"/>
    <p:sldId id="264" r:id="rId12"/>
    <p:sldId id="267" r:id="rId13"/>
    <p:sldId id="269" r:id="rId14"/>
    <p:sldId id="272" r:id="rId15"/>
    <p:sldId id="273" r:id="rId16"/>
    <p:sldId id="276" r:id="rId17"/>
    <p:sldId id="275" r:id="rId18"/>
    <p:sldId id="280" r:id="rId19"/>
    <p:sldId id="277" r:id="rId20"/>
    <p:sldId id="278" r:id="rId21"/>
    <p:sldId id="279" r:id="rId22"/>
    <p:sldId id="282" r:id="rId23"/>
    <p:sldId id="283" r:id="rId24"/>
    <p:sldId id="286" r:id="rId25"/>
    <p:sldId id="295" r:id="rId26"/>
    <p:sldId id="296" r:id="rId27"/>
    <p:sldId id="299" r:id="rId28"/>
    <p:sldId id="301" r:id="rId29"/>
    <p:sldId id="303" r:id="rId30"/>
    <p:sldId id="314" r:id="rId31"/>
    <p:sldId id="317" r:id="rId32"/>
    <p:sldId id="308" r:id="rId33"/>
    <p:sldId id="310" r:id="rId34"/>
    <p:sldId id="311" r:id="rId35"/>
    <p:sldId id="312" r:id="rId36"/>
    <p:sldId id="298" r:id="rId37"/>
    <p:sldId id="321" r:id="rId38"/>
    <p:sldId id="325" r:id="rId39"/>
    <p:sldId id="323" r:id="rId40"/>
    <p:sldId id="329" r:id="rId41"/>
    <p:sldId id="330" r:id="rId42"/>
    <p:sldId id="331" r:id="rId43"/>
    <p:sldId id="332" r:id="rId44"/>
    <p:sldId id="315" r:id="rId45"/>
    <p:sldId id="318" r:id="rId46"/>
    <p:sldId id="319" r:id="rId47"/>
    <p:sldId id="328" r:id="rId48"/>
    <p:sldId id="291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709" autoAdjust="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lang="ru-RU"/>
            </a:pPr>
            <a:r>
              <a:rPr lang="ru-RU" sz="2000" dirty="0" smtClean="0"/>
              <a:t>График проведения начальных</a:t>
            </a:r>
            <a:r>
              <a:rPr lang="ru-RU" sz="2000" baseline="0" dirty="0" smtClean="0"/>
              <a:t> </a:t>
            </a:r>
            <a:r>
              <a:rPr lang="ru-RU" sz="2000" dirty="0" smtClean="0"/>
              <a:t>курсов для кандидатов в судьи</a:t>
            </a:r>
            <a:r>
              <a:rPr lang="ru-RU" sz="2000" baseline="0" dirty="0" smtClean="0"/>
              <a:t> </a:t>
            </a:r>
            <a:r>
              <a:rPr lang="en-US" sz="2000" dirty="0" smtClean="0"/>
              <a:t>  </a:t>
            </a:r>
            <a:endParaRPr lang="ru-RU" sz="2000" dirty="0"/>
          </a:p>
        </c:rich>
      </c:tx>
      <c:layout/>
    </c:title>
    <c:plotArea>
      <c:layout>
        <c:manualLayout>
          <c:layoutTarget val="inner"/>
          <c:xMode val="edge"/>
          <c:yMode val="edge"/>
          <c:x val="7.2027473838497641E-2"/>
          <c:y val="0.2203423790776155"/>
          <c:w val="0.6543465589528582"/>
          <c:h val="0.74922595613048537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Прошли начальный курс</c:v>
                </c:pt>
              </c:strCache>
            </c:strRef>
          </c:tx>
          <c:spPr>
            <a:solidFill>
              <a:schemeClr val="accent1"/>
            </a:solidFill>
            <a:ln w="11429" cap="flat" cmpd="sng" algn="ctr">
              <a:solidFill>
                <a:schemeClr val="accent1">
                  <a:shade val="50000"/>
                </a:schemeClr>
              </a:solidFill>
              <a:prstDash val="sysDash"/>
            </a:ln>
            <a:effectLst/>
          </c:spPr>
          <c:dPt>
            <c:idx val="0"/>
            <c:spPr>
              <a:solidFill>
                <a:schemeClr val="tx1">
                  <a:lumMod val="95000"/>
                  <a:lumOff val="5000"/>
                </a:schemeClr>
              </a:solidFill>
              <a:ln w="11429" cap="flat" cmpd="sng" algn="ctr">
                <a:solidFill>
                  <a:schemeClr val="accent1">
                    <a:shade val="50000"/>
                  </a:schemeClr>
                </a:solidFill>
                <a:prstDash val="sysDash"/>
              </a:ln>
              <a:effectLst/>
            </c:spPr>
          </c:dPt>
          <c:dPt>
            <c:idx val="1"/>
            <c:spPr>
              <a:solidFill>
                <a:schemeClr val="accent1"/>
              </a:solidFill>
              <a:ln w="11429" cap="flat" cmpd="sng" algn="ctr">
                <a:solidFill>
                  <a:schemeClr val="bg2"/>
                </a:solidFill>
                <a:prstDash val="sysDash"/>
              </a:ln>
              <a:effectLst/>
            </c:spPr>
          </c:dPt>
          <c:dPt>
            <c:idx val="2"/>
            <c:spPr>
              <a:solidFill>
                <a:schemeClr val="accent2"/>
              </a:solidFill>
              <a:ln w="11429" cap="flat" cmpd="sng" algn="ctr">
                <a:solidFill>
                  <a:schemeClr val="accent2"/>
                </a:solidFill>
                <a:prstDash val="sysDash"/>
              </a:ln>
              <a:effectLst/>
            </c:spPr>
          </c:dPt>
          <c:dPt>
            <c:idx val="3"/>
            <c:spPr>
              <a:solidFill>
                <a:schemeClr val="accent1"/>
              </a:solidFill>
              <a:ln w="11429" cap="flat" cmpd="sng" algn="ctr">
                <a:solidFill>
                  <a:schemeClr val="accent3">
                    <a:lumMod val="75000"/>
                  </a:schemeClr>
                </a:solidFill>
                <a:prstDash val="sysDash"/>
              </a:ln>
              <a:effectLst/>
            </c:spPr>
          </c:dPt>
          <c:cat>
            <c:strRef>
              <c:f>Sheet1!$A$2:$A$5</c:f>
              <c:strCache>
                <c:ptCount val="4"/>
                <c:pt idx="0">
                  <c:v>2006</c:v>
                </c:pt>
                <c:pt idx="1">
                  <c:v>2007</c:v>
                </c:pt>
                <c:pt idx="2">
                  <c:v>2009-20010</c:v>
                </c:pt>
                <c:pt idx="3">
                  <c:v>2012-2013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6</c:v>
                </c:pt>
                <c:pt idx="2">
                  <c:v>8</c:v>
                </c:pt>
                <c:pt idx="3">
                  <c:v>12</c:v>
                </c:pt>
              </c:numCache>
            </c:numRef>
          </c:val>
        </c:ser>
        <c:dLbls/>
        <c:axId val="79489280"/>
        <c:axId val="95383552"/>
      </c:barChart>
      <c:catAx>
        <c:axId val="79489280"/>
        <c:scaling>
          <c:orientation val="minMax"/>
        </c:scaling>
        <c:delete val="1"/>
        <c:axPos val="b"/>
        <c:tickLblPos val="none"/>
        <c:crossAx val="95383552"/>
        <c:crosses val="autoZero"/>
        <c:auto val="1"/>
        <c:lblAlgn val="ctr"/>
        <c:lblOffset val="100"/>
      </c:catAx>
      <c:valAx>
        <c:axId val="953835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ru-RU"/>
            </a:pPr>
            <a:endParaRPr lang="ru-RU"/>
          </a:p>
        </c:txPr>
        <c:crossAx val="794892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823550465282813"/>
          <c:y val="0.46141872890888685"/>
          <c:w val="0.26929696287964083"/>
          <c:h val="0.35040635545556831"/>
        </c:manualLayout>
      </c:layout>
      <c:txPr>
        <a:bodyPr/>
        <a:lstStyle/>
        <a:p>
          <a:pPr>
            <a:defRPr lang="ru-RU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272F23-83FF-4874-9022-3DF5BA1FE64C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1AAAC8-CB6A-45B6-93B9-C9FC47B3EAE4}">
      <dgm:prSet phldrT="[Text]" custT="1"/>
      <dgm:spPr/>
      <dgm:t>
        <a:bodyPr/>
        <a:lstStyle/>
        <a:p>
          <a:r>
            <a:rPr lang="ru-RU" sz="3600" b="1" dirty="0" smtClean="0"/>
            <a:t>Учреждения  осуществляющие  профессиональную подготовку  судей и кандидатов в судьи  </a:t>
          </a:r>
          <a:endParaRPr lang="ru-RU" sz="3600" b="1" dirty="0"/>
        </a:p>
      </dgm:t>
    </dgm:pt>
    <dgm:pt modelId="{8224860E-01EA-481B-9A13-F8165CFD69E0}" type="parTrans" cxnId="{667B1972-11A6-493A-98A0-E8FF18D07FEA}">
      <dgm:prSet/>
      <dgm:spPr/>
      <dgm:t>
        <a:bodyPr/>
        <a:lstStyle/>
        <a:p>
          <a:endParaRPr lang="ru-RU"/>
        </a:p>
      </dgm:t>
    </dgm:pt>
    <dgm:pt modelId="{606903B1-FCD8-44A1-ADEF-8730118682EA}" type="sibTrans" cxnId="{667B1972-11A6-493A-98A0-E8FF18D07FEA}">
      <dgm:prSet/>
      <dgm:spPr/>
      <dgm:t>
        <a:bodyPr/>
        <a:lstStyle/>
        <a:p>
          <a:endParaRPr lang="ru-RU"/>
        </a:p>
      </dgm:t>
    </dgm:pt>
    <dgm:pt modelId="{2C7EAA29-09EB-4511-9EE1-515B408925FD}">
      <dgm:prSet phldrT="[Text]"/>
      <dgm:spPr/>
      <dgm:t>
        <a:bodyPr/>
        <a:lstStyle/>
        <a:p>
          <a:r>
            <a:rPr lang="ru-RU" dirty="0" smtClean="0"/>
            <a:t>Академия Юстиции при Министерстве юстиции Азербайджанской Республики </a:t>
          </a:r>
        </a:p>
        <a:p>
          <a:r>
            <a:rPr lang="ru-RU" dirty="0" smtClean="0">
              <a:solidFill>
                <a:srgbClr val="FFC000"/>
              </a:solidFill>
            </a:rPr>
            <a:t>Устав Академии Юстиции </a:t>
          </a:r>
          <a:endParaRPr lang="ru-RU" dirty="0">
            <a:solidFill>
              <a:srgbClr val="FFC000"/>
            </a:solidFill>
          </a:endParaRPr>
        </a:p>
      </dgm:t>
    </dgm:pt>
    <dgm:pt modelId="{827A401C-AC75-4B07-B017-158637D4D755}" type="parTrans" cxnId="{579A0BFB-EC34-441A-B08A-6BF02EAB8844}">
      <dgm:prSet/>
      <dgm:spPr/>
      <dgm:t>
        <a:bodyPr/>
        <a:lstStyle/>
        <a:p>
          <a:endParaRPr lang="ru-RU"/>
        </a:p>
      </dgm:t>
    </dgm:pt>
    <dgm:pt modelId="{D9FE905D-811A-4FE2-9EF9-81E819DB87D7}" type="sibTrans" cxnId="{579A0BFB-EC34-441A-B08A-6BF02EAB8844}">
      <dgm:prSet/>
      <dgm:spPr/>
      <dgm:t>
        <a:bodyPr/>
        <a:lstStyle/>
        <a:p>
          <a:endParaRPr lang="ru-RU"/>
        </a:p>
      </dgm:t>
    </dgm:pt>
    <dgm:pt modelId="{08EEF385-2E4D-48DC-B330-DF4E66F7B9CE}">
      <dgm:prSet phldrT="[Text]"/>
      <dgm:spPr/>
      <dgm:t>
        <a:bodyPr/>
        <a:lstStyle/>
        <a:p>
          <a:r>
            <a:rPr lang="ru-RU" dirty="0" smtClean="0"/>
            <a:t>Судебно-Правовой Совет Азербайджанской Республики </a:t>
          </a:r>
        </a:p>
        <a:p>
          <a:r>
            <a:rPr lang="ru-RU" dirty="0" smtClean="0">
              <a:solidFill>
                <a:srgbClr val="FFC000"/>
              </a:solidFill>
            </a:rPr>
            <a:t>Закон о Судебно-Правовом Совете </a:t>
          </a:r>
          <a:endParaRPr lang="ru-RU" dirty="0">
            <a:solidFill>
              <a:srgbClr val="FFC000"/>
            </a:solidFill>
          </a:endParaRPr>
        </a:p>
      </dgm:t>
    </dgm:pt>
    <dgm:pt modelId="{6EDE2F73-4C1C-464A-ABD7-D05EAF66A78D}" type="parTrans" cxnId="{DFC4F7A0-C290-4E10-9D17-87976C7186EE}">
      <dgm:prSet/>
      <dgm:spPr/>
      <dgm:t>
        <a:bodyPr/>
        <a:lstStyle/>
        <a:p>
          <a:endParaRPr lang="ru-RU"/>
        </a:p>
      </dgm:t>
    </dgm:pt>
    <dgm:pt modelId="{5DCAA6E6-25B4-4EFC-8EA2-04A35CE93B5C}" type="sibTrans" cxnId="{DFC4F7A0-C290-4E10-9D17-87976C7186EE}">
      <dgm:prSet/>
      <dgm:spPr/>
      <dgm:t>
        <a:bodyPr/>
        <a:lstStyle/>
        <a:p>
          <a:endParaRPr lang="ru-RU"/>
        </a:p>
      </dgm:t>
    </dgm:pt>
    <dgm:pt modelId="{73071BB2-FE4C-476B-810A-8996221FB264}">
      <dgm:prSet phldrT="[Text]"/>
      <dgm:spPr/>
      <dgm:t>
        <a:bodyPr/>
        <a:lstStyle/>
        <a:p>
          <a:r>
            <a:rPr lang="ru-RU" dirty="0" smtClean="0"/>
            <a:t>Комитет по отбору судей</a:t>
          </a:r>
        </a:p>
        <a:p>
          <a:r>
            <a:rPr lang="ru-RU" dirty="0" smtClean="0">
              <a:solidFill>
                <a:srgbClr val="FFC000"/>
              </a:solidFill>
            </a:rPr>
            <a:t>Положение о комитете по отбору судей  </a:t>
          </a:r>
          <a:endParaRPr lang="ru-RU" dirty="0">
            <a:solidFill>
              <a:srgbClr val="FFC000"/>
            </a:solidFill>
          </a:endParaRPr>
        </a:p>
      </dgm:t>
    </dgm:pt>
    <dgm:pt modelId="{1445A64E-90D6-442A-8761-D25CC16FF77E}" type="parTrans" cxnId="{59996101-04EB-4DE6-B9EE-C55BA756EA90}">
      <dgm:prSet/>
      <dgm:spPr/>
      <dgm:t>
        <a:bodyPr/>
        <a:lstStyle/>
        <a:p>
          <a:endParaRPr lang="ru-RU"/>
        </a:p>
      </dgm:t>
    </dgm:pt>
    <dgm:pt modelId="{19D180F6-EF7D-44F7-8986-59D70E7F0DB9}" type="sibTrans" cxnId="{59996101-04EB-4DE6-B9EE-C55BA756EA90}">
      <dgm:prSet/>
      <dgm:spPr/>
      <dgm:t>
        <a:bodyPr/>
        <a:lstStyle/>
        <a:p>
          <a:endParaRPr lang="ru-RU"/>
        </a:p>
      </dgm:t>
    </dgm:pt>
    <dgm:pt modelId="{33DB2162-1523-4E1C-9284-FAA5A90B2299}" type="pres">
      <dgm:prSet presAssocID="{91272F23-83FF-4874-9022-3DF5BA1FE64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36C787-C9A0-4865-A7D7-C52DD4D6376C}" type="pres">
      <dgm:prSet presAssocID="{B01AAAC8-CB6A-45B6-93B9-C9FC47B3EAE4}" presName="roof" presStyleLbl="dkBgShp" presStyleIdx="0" presStyleCnt="2" custLinFactNeighborY="0"/>
      <dgm:spPr/>
      <dgm:t>
        <a:bodyPr/>
        <a:lstStyle/>
        <a:p>
          <a:endParaRPr lang="ru-RU"/>
        </a:p>
      </dgm:t>
    </dgm:pt>
    <dgm:pt modelId="{612255FB-9F50-4753-AE32-7CED144D82F5}" type="pres">
      <dgm:prSet presAssocID="{B01AAAC8-CB6A-45B6-93B9-C9FC47B3EAE4}" presName="pillars" presStyleCnt="0"/>
      <dgm:spPr/>
    </dgm:pt>
    <dgm:pt modelId="{DEBD76D5-4D70-4AE1-94D1-7A0F52417B61}" type="pres">
      <dgm:prSet presAssocID="{B01AAAC8-CB6A-45B6-93B9-C9FC47B3EAE4}" presName="pillar1" presStyleLbl="node1" presStyleIdx="0" presStyleCnt="3" custLinFactNeighborX="-147" custLinFactNeighborY="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3C14D3-2A34-4378-8A69-9A3151C7703D}" type="pres">
      <dgm:prSet presAssocID="{08EEF385-2E4D-48DC-B330-DF4E66F7B9CE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F7BC4-6420-4820-9565-BB45EB23CE6E}" type="pres">
      <dgm:prSet presAssocID="{73071BB2-FE4C-476B-810A-8996221FB26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9C4AD-4344-4628-857F-574C8EA0A8FB}" type="pres">
      <dgm:prSet presAssocID="{B01AAAC8-CB6A-45B6-93B9-C9FC47B3EAE4}" presName="base" presStyleLbl="dkBgShp" presStyleIdx="1" presStyleCnt="2" custFlipVert="1" custScaleY="62407"/>
      <dgm:spPr/>
    </dgm:pt>
  </dgm:ptLst>
  <dgm:cxnLst>
    <dgm:cxn modelId="{59996101-04EB-4DE6-B9EE-C55BA756EA90}" srcId="{B01AAAC8-CB6A-45B6-93B9-C9FC47B3EAE4}" destId="{73071BB2-FE4C-476B-810A-8996221FB264}" srcOrd="2" destOrd="0" parTransId="{1445A64E-90D6-442A-8761-D25CC16FF77E}" sibTransId="{19D180F6-EF7D-44F7-8986-59D70E7F0DB9}"/>
    <dgm:cxn modelId="{667B1972-11A6-493A-98A0-E8FF18D07FEA}" srcId="{91272F23-83FF-4874-9022-3DF5BA1FE64C}" destId="{B01AAAC8-CB6A-45B6-93B9-C9FC47B3EAE4}" srcOrd="0" destOrd="0" parTransId="{8224860E-01EA-481B-9A13-F8165CFD69E0}" sibTransId="{606903B1-FCD8-44A1-ADEF-8730118682EA}"/>
    <dgm:cxn modelId="{46B71C9F-657A-451B-93E2-AF255FAA2C7E}" type="presOf" srcId="{08EEF385-2E4D-48DC-B330-DF4E66F7B9CE}" destId="{CA3C14D3-2A34-4378-8A69-9A3151C7703D}" srcOrd="0" destOrd="0" presId="urn:microsoft.com/office/officeart/2005/8/layout/hList3"/>
    <dgm:cxn modelId="{83CB3E91-195C-4C07-B727-E4B9D0C66101}" type="presOf" srcId="{2C7EAA29-09EB-4511-9EE1-515B408925FD}" destId="{DEBD76D5-4D70-4AE1-94D1-7A0F52417B61}" srcOrd="0" destOrd="0" presId="urn:microsoft.com/office/officeart/2005/8/layout/hList3"/>
    <dgm:cxn modelId="{DFC4F7A0-C290-4E10-9D17-87976C7186EE}" srcId="{B01AAAC8-CB6A-45B6-93B9-C9FC47B3EAE4}" destId="{08EEF385-2E4D-48DC-B330-DF4E66F7B9CE}" srcOrd="1" destOrd="0" parTransId="{6EDE2F73-4C1C-464A-ABD7-D05EAF66A78D}" sibTransId="{5DCAA6E6-25B4-4EFC-8EA2-04A35CE93B5C}"/>
    <dgm:cxn modelId="{579A0BFB-EC34-441A-B08A-6BF02EAB8844}" srcId="{B01AAAC8-CB6A-45B6-93B9-C9FC47B3EAE4}" destId="{2C7EAA29-09EB-4511-9EE1-515B408925FD}" srcOrd="0" destOrd="0" parTransId="{827A401C-AC75-4B07-B017-158637D4D755}" sibTransId="{D9FE905D-811A-4FE2-9EF9-81E819DB87D7}"/>
    <dgm:cxn modelId="{05612B4D-186A-4951-BDA0-BB466C10F1DF}" type="presOf" srcId="{73071BB2-FE4C-476B-810A-8996221FB264}" destId="{A2EF7BC4-6420-4820-9565-BB45EB23CE6E}" srcOrd="0" destOrd="0" presId="urn:microsoft.com/office/officeart/2005/8/layout/hList3"/>
    <dgm:cxn modelId="{8ACA3B8D-1551-438D-AAC5-688776B22541}" type="presOf" srcId="{91272F23-83FF-4874-9022-3DF5BA1FE64C}" destId="{33DB2162-1523-4E1C-9284-FAA5A90B2299}" srcOrd="0" destOrd="0" presId="urn:microsoft.com/office/officeart/2005/8/layout/hList3"/>
    <dgm:cxn modelId="{D069AD46-85BB-44D8-9C6E-5C3CA3A1CE63}" type="presOf" srcId="{B01AAAC8-CB6A-45B6-93B9-C9FC47B3EAE4}" destId="{7C36C787-C9A0-4865-A7D7-C52DD4D6376C}" srcOrd="0" destOrd="0" presId="urn:microsoft.com/office/officeart/2005/8/layout/hList3"/>
    <dgm:cxn modelId="{5C5E4B88-EA22-42F0-B095-98012262F0E1}" type="presParOf" srcId="{33DB2162-1523-4E1C-9284-FAA5A90B2299}" destId="{7C36C787-C9A0-4865-A7D7-C52DD4D6376C}" srcOrd="0" destOrd="0" presId="urn:microsoft.com/office/officeart/2005/8/layout/hList3"/>
    <dgm:cxn modelId="{03537FF8-A289-40E0-9CC8-A37B893A99EB}" type="presParOf" srcId="{33DB2162-1523-4E1C-9284-FAA5A90B2299}" destId="{612255FB-9F50-4753-AE32-7CED144D82F5}" srcOrd="1" destOrd="0" presId="urn:microsoft.com/office/officeart/2005/8/layout/hList3"/>
    <dgm:cxn modelId="{8EDD91CE-D52C-4895-AE2A-565516CC7C85}" type="presParOf" srcId="{612255FB-9F50-4753-AE32-7CED144D82F5}" destId="{DEBD76D5-4D70-4AE1-94D1-7A0F52417B61}" srcOrd="0" destOrd="0" presId="urn:microsoft.com/office/officeart/2005/8/layout/hList3"/>
    <dgm:cxn modelId="{6AE93B82-EA53-4701-8E61-AD4F3E5384F2}" type="presParOf" srcId="{612255FB-9F50-4753-AE32-7CED144D82F5}" destId="{CA3C14D3-2A34-4378-8A69-9A3151C7703D}" srcOrd="1" destOrd="0" presId="urn:microsoft.com/office/officeart/2005/8/layout/hList3"/>
    <dgm:cxn modelId="{8468C47B-7FA8-425B-ADAE-B303CC3AA922}" type="presParOf" srcId="{612255FB-9F50-4753-AE32-7CED144D82F5}" destId="{A2EF7BC4-6420-4820-9565-BB45EB23CE6E}" srcOrd="2" destOrd="0" presId="urn:microsoft.com/office/officeart/2005/8/layout/hList3"/>
    <dgm:cxn modelId="{900056B7-3503-4383-983F-68CF9CC6ED66}" type="presParOf" srcId="{33DB2162-1523-4E1C-9284-FAA5A90B2299}" destId="{3F49C4AD-4344-4628-857F-574C8EA0A8FB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E32AE0B-7699-4344-B70F-14A0AC2D3857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6CB878-05FB-4ABC-BF73-AE1042E08359}">
      <dgm:prSet phldrT="[Text]"/>
      <dgm:spPr/>
      <dgm:t>
        <a:bodyPr/>
        <a:lstStyle/>
        <a:p>
          <a:r>
            <a:rPr lang="ru-RU" dirty="0" smtClean="0"/>
            <a:t>Дедуктивные </a:t>
          </a:r>
          <a:endParaRPr lang="ru-RU" dirty="0"/>
        </a:p>
      </dgm:t>
    </dgm:pt>
    <dgm:pt modelId="{9B508286-D58F-4BF8-890D-FFC881712E60}" type="parTrans" cxnId="{7BFA2EE1-540C-4B64-9D4E-36D6C82D83B7}">
      <dgm:prSet/>
      <dgm:spPr/>
      <dgm:t>
        <a:bodyPr/>
        <a:lstStyle/>
        <a:p>
          <a:endParaRPr lang="ru-RU"/>
        </a:p>
      </dgm:t>
    </dgm:pt>
    <dgm:pt modelId="{B08B454B-49AB-44DD-89B0-C54312C0FEC7}" type="sibTrans" cxnId="{7BFA2EE1-540C-4B64-9D4E-36D6C82D83B7}">
      <dgm:prSet/>
      <dgm:spPr/>
      <dgm:t>
        <a:bodyPr/>
        <a:lstStyle/>
        <a:p>
          <a:endParaRPr lang="ru-RU"/>
        </a:p>
      </dgm:t>
    </dgm:pt>
    <dgm:pt modelId="{0DBA62BA-AF64-4FC4-87E4-A60AE1F0DBED}">
      <dgm:prSet phldrT="[Text]"/>
      <dgm:spPr/>
      <dgm:t>
        <a:bodyPr/>
        <a:lstStyle/>
        <a:p>
          <a:r>
            <a:rPr lang="ru-RU" dirty="0" smtClean="0"/>
            <a:t>Интерактивные </a:t>
          </a:r>
          <a:endParaRPr lang="ru-RU" dirty="0"/>
        </a:p>
      </dgm:t>
    </dgm:pt>
    <dgm:pt modelId="{07A10B49-503E-428F-B3AC-653AFBE4559B}" type="parTrans" cxnId="{F8EAB0C1-5DA0-4442-A0B0-EF148CD5EEE4}">
      <dgm:prSet/>
      <dgm:spPr/>
      <dgm:t>
        <a:bodyPr/>
        <a:lstStyle/>
        <a:p>
          <a:endParaRPr lang="ru-RU"/>
        </a:p>
      </dgm:t>
    </dgm:pt>
    <dgm:pt modelId="{F100BAFB-F305-4764-B25E-6BC942175659}" type="sibTrans" cxnId="{F8EAB0C1-5DA0-4442-A0B0-EF148CD5EEE4}">
      <dgm:prSet/>
      <dgm:spPr/>
      <dgm:t>
        <a:bodyPr/>
        <a:lstStyle/>
        <a:p>
          <a:endParaRPr lang="ru-RU"/>
        </a:p>
      </dgm:t>
    </dgm:pt>
    <dgm:pt modelId="{862BE133-D043-45A5-93E0-2922A01EF987}" type="pres">
      <dgm:prSet presAssocID="{DE32AE0B-7699-4344-B70F-14A0AC2D385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8208B6-E7AA-4948-BC9A-45FD7080591B}" type="pres">
      <dgm:prSet presAssocID="{F56CB878-05FB-4ABC-BF73-AE1042E08359}" presName="arrow" presStyleLbl="node1" presStyleIdx="0" presStyleCnt="2" custScaleY="84211" custRadScaleRad="148797" custRadScaleInc="-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8B96D9-75D1-48D3-8214-E20CDEBA89DA}" type="pres">
      <dgm:prSet presAssocID="{0DBA62BA-AF64-4FC4-87E4-A60AE1F0DBED}" presName="arrow" presStyleLbl="node1" presStyleIdx="1" presStyleCnt="2" custScaleY="93453" custRadScaleRad="95721" custRadScaleInc="1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608EE27-2282-40AD-9AA1-2CBA1F5AEC37}" type="presOf" srcId="{0DBA62BA-AF64-4FC4-87E4-A60AE1F0DBED}" destId="{818B96D9-75D1-48D3-8214-E20CDEBA89DA}" srcOrd="0" destOrd="0" presId="urn:microsoft.com/office/officeart/2005/8/layout/arrow5"/>
    <dgm:cxn modelId="{4B9ED704-8EFA-49AE-8B67-BBFC7DE0B7A2}" type="presOf" srcId="{DE32AE0B-7699-4344-B70F-14A0AC2D3857}" destId="{862BE133-D043-45A5-93E0-2922A01EF987}" srcOrd="0" destOrd="0" presId="urn:microsoft.com/office/officeart/2005/8/layout/arrow5"/>
    <dgm:cxn modelId="{7BFA2EE1-540C-4B64-9D4E-36D6C82D83B7}" srcId="{DE32AE0B-7699-4344-B70F-14A0AC2D3857}" destId="{F56CB878-05FB-4ABC-BF73-AE1042E08359}" srcOrd="0" destOrd="0" parTransId="{9B508286-D58F-4BF8-890D-FFC881712E60}" sibTransId="{B08B454B-49AB-44DD-89B0-C54312C0FEC7}"/>
    <dgm:cxn modelId="{F8EAB0C1-5DA0-4442-A0B0-EF148CD5EEE4}" srcId="{DE32AE0B-7699-4344-B70F-14A0AC2D3857}" destId="{0DBA62BA-AF64-4FC4-87E4-A60AE1F0DBED}" srcOrd="1" destOrd="0" parTransId="{07A10B49-503E-428F-B3AC-653AFBE4559B}" sibTransId="{F100BAFB-F305-4764-B25E-6BC942175659}"/>
    <dgm:cxn modelId="{B7CC53B6-CC70-4862-8E43-24341B94A959}" type="presOf" srcId="{F56CB878-05FB-4ABC-BF73-AE1042E08359}" destId="{128208B6-E7AA-4948-BC9A-45FD7080591B}" srcOrd="0" destOrd="0" presId="urn:microsoft.com/office/officeart/2005/8/layout/arrow5"/>
    <dgm:cxn modelId="{6EFCB75F-8618-41E6-8292-8E511FBFD761}" type="presParOf" srcId="{862BE133-D043-45A5-93E0-2922A01EF987}" destId="{128208B6-E7AA-4948-BC9A-45FD7080591B}" srcOrd="0" destOrd="0" presId="urn:microsoft.com/office/officeart/2005/8/layout/arrow5"/>
    <dgm:cxn modelId="{9454F3CD-EEC6-4E62-8DDA-CC8C44656928}" type="presParOf" srcId="{862BE133-D043-45A5-93E0-2922A01EF987}" destId="{818B96D9-75D1-48D3-8214-E20CDEBA89DA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AF63602-C353-47F6-B52B-32A00EA541D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D0C0A9-B286-4FA7-803F-52291060B25F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Дискуссионные группы 50%</a:t>
          </a:r>
        </a:p>
        <a:p>
          <a:pPr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595D94FD-D191-4A5A-B345-2D7423819FF8}" type="parTrans" cxnId="{21679BB6-04DE-4FA7-94B8-9B3573CBC7C5}">
      <dgm:prSet/>
      <dgm:spPr/>
      <dgm:t>
        <a:bodyPr/>
        <a:lstStyle/>
        <a:p>
          <a:endParaRPr lang="ru-RU"/>
        </a:p>
      </dgm:t>
    </dgm:pt>
    <dgm:pt modelId="{474B700B-75B4-40C6-8872-A752215B9E82}" type="sibTrans" cxnId="{21679BB6-04DE-4FA7-94B8-9B3573CBC7C5}">
      <dgm:prSet/>
      <dgm:spPr/>
      <dgm:t>
        <a:bodyPr/>
        <a:lstStyle/>
        <a:p>
          <a:endParaRPr lang="ru-RU"/>
        </a:p>
      </dgm:t>
    </dgm:pt>
    <dgm:pt modelId="{EA1082BA-FCA8-4796-8AF4-6321C241F607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Практика через действие 75%</a:t>
          </a:r>
        </a:p>
        <a:p>
          <a:pPr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dirty="0"/>
        </a:p>
      </dgm:t>
    </dgm:pt>
    <dgm:pt modelId="{7553E2AC-8563-4E91-A774-D9B9DA989D84}" type="parTrans" cxnId="{59D0802F-2C67-42F2-8E22-4DA0FD9AFA2E}">
      <dgm:prSet/>
      <dgm:spPr/>
      <dgm:t>
        <a:bodyPr/>
        <a:lstStyle/>
        <a:p>
          <a:endParaRPr lang="ru-RU"/>
        </a:p>
      </dgm:t>
    </dgm:pt>
    <dgm:pt modelId="{59F623C5-329E-4D49-87CE-F8A635291DE0}" type="sibTrans" cxnId="{59D0802F-2C67-42F2-8E22-4DA0FD9AFA2E}">
      <dgm:prSet/>
      <dgm:spPr/>
      <dgm:t>
        <a:bodyPr/>
        <a:lstStyle/>
        <a:p>
          <a:endParaRPr lang="ru-RU"/>
        </a:p>
      </dgm:t>
    </dgm:pt>
    <dgm:pt modelId="{DF4DF7BE-9EB3-49AE-8D87-E3C68E064BF5}">
      <dgm:prSet custT="1"/>
      <dgm:spPr/>
      <dgm:t>
        <a:bodyPr/>
        <a:lstStyle/>
        <a:p>
          <a:pPr rtl="0"/>
          <a:r>
            <a:rPr lang="ru-RU" sz="2800" b="1" dirty="0" smtClean="0"/>
            <a:t>Обучение других 90%</a:t>
          </a:r>
          <a:endParaRPr lang="ru-RU" sz="2800" b="1" dirty="0"/>
        </a:p>
      </dgm:t>
    </dgm:pt>
    <dgm:pt modelId="{752954D4-CBFD-4EE9-B747-8F6FF38F2F8D}" type="parTrans" cxnId="{C90ED42C-A203-41DC-BA71-FA2848E2F26C}">
      <dgm:prSet/>
      <dgm:spPr/>
      <dgm:t>
        <a:bodyPr/>
        <a:lstStyle/>
        <a:p>
          <a:endParaRPr lang="ru-RU"/>
        </a:p>
      </dgm:t>
    </dgm:pt>
    <dgm:pt modelId="{6661CC29-2EB4-4782-81D9-9682301865B3}" type="sibTrans" cxnId="{C90ED42C-A203-41DC-BA71-FA2848E2F26C}">
      <dgm:prSet/>
      <dgm:spPr/>
      <dgm:t>
        <a:bodyPr/>
        <a:lstStyle/>
        <a:p>
          <a:endParaRPr lang="ru-RU"/>
        </a:p>
      </dgm:t>
    </dgm:pt>
    <dgm:pt modelId="{A4A31601-8987-411E-B5F6-09ECAC5AA0D6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Демонстрация 30%</a:t>
          </a:r>
        </a:p>
        <a:p>
          <a:pPr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dirty="0" smtClean="0"/>
        </a:p>
      </dgm:t>
    </dgm:pt>
    <dgm:pt modelId="{57C4114E-4AF6-4332-B2AA-165C0E40703F}" type="parTrans" cxnId="{293CA8BA-BF78-49F7-892E-F0A879C4B20F}">
      <dgm:prSet/>
      <dgm:spPr/>
      <dgm:t>
        <a:bodyPr/>
        <a:lstStyle/>
        <a:p>
          <a:endParaRPr lang="ru-RU"/>
        </a:p>
      </dgm:t>
    </dgm:pt>
    <dgm:pt modelId="{795381CC-0F64-4215-BCAD-6E4CF6D9487F}" type="sibTrans" cxnId="{293CA8BA-BF78-49F7-892E-F0A879C4B20F}">
      <dgm:prSet/>
      <dgm:spPr/>
      <dgm:t>
        <a:bodyPr/>
        <a:lstStyle/>
        <a:p>
          <a:endParaRPr lang="ru-RU"/>
        </a:p>
      </dgm:t>
    </dgm:pt>
    <dgm:pt modelId="{5D8B3E8B-7B17-4F0D-8B3E-D9357E69A561}">
      <dgm:prSet custT="1"/>
      <dgm:spPr/>
      <dgm:t>
        <a:bodyPr/>
        <a:lstStyle/>
        <a:p>
          <a:pPr rtl="0"/>
          <a:r>
            <a:rPr lang="ru-RU" sz="2000" b="1" dirty="0" smtClean="0"/>
            <a:t>Чтение 10%</a:t>
          </a:r>
          <a:endParaRPr lang="en-US" sz="2000" b="1" dirty="0" smtClean="0"/>
        </a:p>
      </dgm:t>
    </dgm:pt>
    <dgm:pt modelId="{1EE3E10C-EEB6-4D2E-B0B3-6CC705978CF1}" type="parTrans" cxnId="{529E8A92-7849-4A24-98E9-1CEB9ABFAB54}">
      <dgm:prSet/>
      <dgm:spPr/>
      <dgm:t>
        <a:bodyPr/>
        <a:lstStyle/>
        <a:p>
          <a:endParaRPr lang="ru-RU"/>
        </a:p>
      </dgm:t>
    </dgm:pt>
    <dgm:pt modelId="{E627A58F-FC9C-4916-8B15-DF51E6749BC9}" type="sibTrans" cxnId="{529E8A92-7849-4A24-98E9-1CEB9ABFAB54}">
      <dgm:prSet/>
      <dgm:spPr/>
      <dgm:t>
        <a:bodyPr/>
        <a:lstStyle/>
        <a:p>
          <a:endParaRPr lang="ru-RU"/>
        </a:p>
      </dgm:t>
    </dgm:pt>
    <dgm:pt modelId="{60A608B9-27B2-4EA8-88F8-68BED10D96FA}">
      <dgm:prSet custT="1"/>
      <dgm:spPr/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dirty="0" smtClean="0"/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/>
            <a:t>Видео/аудио-материалы 20%</a:t>
          </a:r>
        </a:p>
        <a:p>
          <a:pPr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dirty="0" smtClean="0"/>
        </a:p>
      </dgm:t>
    </dgm:pt>
    <dgm:pt modelId="{A112F5B1-DFE7-4724-8155-CB216C36488B}" type="parTrans" cxnId="{B7C73634-71A6-4F14-B1B5-C568DABBE926}">
      <dgm:prSet/>
      <dgm:spPr/>
      <dgm:t>
        <a:bodyPr/>
        <a:lstStyle/>
        <a:p>
          <a:endParaRPr lang="ru-RU"/>
        </a:p>
      </dgm:t>
    </dgm:pt>
    <dgm:pt modelId="{9BE6ECF0-C696-4E00-88F7-5A54AE2873FA}" type="sibTrans" cxnId="{B7C73634-71A6-4F14-B1B5-C568DABBE926}">
      <dgm:prSet/>
      <dgm:spPr/>
      <dgm:t>
        <a:bodyPr/>
        <a:lstStyle/>
        <a:p>
          <a:endParaRPr lang="ru-RU"/>
        </a:p>
      </dgm:t>
    </dgm:pt>
    <dgm:pt modelId="{357D350E-D59D-4BE1-8312-BFFA93A3D4F6}">
      <dgm:prSet custT="1"/>
      <dgm:spPr/>
      <dgm:t>
        <a:bodyPr/>
        <a:lstStyle/>
        <a:p>
          <a:pPr rtl="0"/>
          <a:endParaRPr lang="en-US" sz="1100" dirty="0" smtClean="0"/>
        </a:p>
        <a:p>
          <a:pPr rtl="0"/>
          <a:r>
            <a:rPr lang="ru-RU" sz="1600" b="1" dirty="0" smtClean="0"/>
            <a:t>Лекция 5%</a:t>
          </a:r>
          <a:endParaRPr lang="ru-RU" sz="1600" b="1" dirty="0"/>
        </a:p>
      </dgm:t>
    </dgm:pt>
    <dgm:pt modelId="{4AA86515-E5EE-4125-9E11-075E5805DF0E}" type="sibTrans" cxnId="{A7D1D40A-C58B-4C01-9B22-E2B10DB49486}">
      <dgm:prSet/>
      <dgm:spPr/>
      <dgm:t>
        <a:bodyPr/>
        <a:lstStyle/>
        <a:p>
          <a:endParaRPr lang="ru-RU"/>
        </a:p>
      </dgm:t>
    </dgm:pt>
    <dgm:pt modelId="{9D3D10B4-96F0-4C98-ABEC-016526D4C037}" type="parTrans" cxnId="{A7D1D40A-C58B-4C01-9B22-E2B10DB49486}">
      <dgm:prSet/>
      <dgm:spPr/>
      <dgm:t>
        <a:bodyPr/>
        <a:lstStyle/>
        <a:p>
          <a:endParaRPr lang="ru-RU"/>
        </a:p>
      </dgm:t>
    </dgm:pt>
    <dgm:pt modelId="{D8353921-6552-4069-93D7-BB716EDEBD68}" type="pres">
      <dgm:prSet presAssocID="{FAF63602-C353-47F6-B52B-32A00EA541DB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BB1CEFA0-27F2-4E51-AEA5-6DBA082C67FC}" type="pres">
      <dgm:prSet presAssocID="{FAF63602-C353-47F6-B52B-32A00EA541DB}" presName="pyramid" presStyleLbl="node1" presStyleIdx="0" presStyleCnt="1" custScaleX="115338" custScaleY="94444" custLinFactNeighborX="20957" custLinFactNeighborY="0"/>
      <dgm:spPr/>
      <dgm:t>
        <a:bodyPr/>
        <a:lstStyle/>
        <a:p>
          <a:endParaRPr lang="ru-RU"/>
        </a:p>
      </dgm:t>
    </dgm:pt>
    <dgm:pt modelId="{E09AF2BE-D479-46EC-9822-183D499DB99B}" type="pres">
      <dgm:prSet presAssocID="{FAF63602-C353-47F6-B52B-32A00EA541DB}" presName="theList" presStyleCnt="0"/>
      <dgm:spPr/>
    </dgm:pt>
    <dgm:pt modelId="{BBDDA677-3B09-40E6-93B0-53875B001A33}" type="pres">
      <dgm:prSet presAssocID="{357D350E-D59D-4BE1-8312-BFFA93A3D4F6}" presName="aNode" presStyleLbl="fgAcc1" presStyleIdx="0" presStyleCnt="7" custScaleX="53083" custScaleY="85365" custLinFactY="-28135" custLinFactNeighborX="-1583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A3144-65FA-4F96-A2FA-091217A4666A}" type="pres">
      <dgm:prSet presAssocID="{357D350E-D59D-4BE1-8312-BFFA93A3D4F6}" presName="aSpace" presStyleCnt="0"/>
      <dgm:spPr/>
    </dgm:pt>
    <dgm:pt modelId="{F7083E38-0827-4DBD-8A53-1942C619C432}" type="pres">
      <dgm:prSet presAssocID="{5D8B3E8B-7B17-4F0D-8B3E-D9357E69A561}" presName="aNode" presStyleLbl="fgAcc1" presStyleIdx="1" presStyleCnt="7" custScaleX="70026" custLinFactY="-14880" custLinFactNeighborX="-12706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12A63B-0C7B-401E-81DB-521E0B461CE1}" type="pres">
      <dgm:prSet presAssocID="{5D8B3E8B-7B17-4F0D-8B3E-D9357E69A561}" presName="aSpace" presStyleCnt="0"/>
      <dgm:spPr/>
    </dgm:pt>
    <dgm:pt modelId="{15433AF6-4267-402A-A169-4584FBDC5CA7}" type="pres">
      <dgm:prSet presAssocID="{60A608B9-27B2-4EA8-88F8-68BED10D96FA}" presName="aNode" presStyleLbl="fgAcc1" presStyleIdx="2" presStyleCnt="7" custScaleX="82477" custScaleY="140796" custLinFactY="-14981" custLinFactNeighborX="-1449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59E62-4378-48D4-B79E-751ABB8D9900}" type="pres">
      <dgm:prSet presAssocID="{60A608B9-27B2-4EA8-88F8-68BED10D96FA}" presName="aSpace" presStyleCnt="0"/>
      <dgm:spPr/>
    </dgm:pt>
    <dgm:pt modelId="{E0B14F3D-D3D1-40E2-A757-C064B4A2F22D}" type="pres">
      <dgm:prSet presAssocID="{A4A31601-8987-411E-B5F6-09ECAC5AA0D6}" presName="aNode" presStyleLbl="fgAcc1" presStyleIdx="3" presStyleCnt="7" custScaleX="114745" custScaleY="110475" custLinFactNeighborX="-17056" custLinFactNeighborY="-97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BAC446-5A77-4759-950E-8448F557EB85}" type="pres">
      <dgm:prSet presAssocID="{A4A31601-8987-411E-B5F6-09ECAC5AA0D6}" presName="aSpace" presStyleCnt="0"/>
      <dgm:spPr/>
    </dgm:pt>
    <dgm:pt modelId="{B3CC1BAD-DF16-4F18-86E4-D65506C441A8}" type="pres">
      <dgm:prSet presAssocID="{91D0C0A9-B286-4FA7-803F-52291060B25F}" presName="aNode" presStyleLbl="fgAcc1" presStyleIdx="4" presStyleCnt="7" custScaleX="156410" custLinFactNeighborX="-14920" custLinFactNeighborY="-321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FB7F66-4AEE-4514-BA2D-6A90AFC33357}" type="pres">
      <dgm:prSet presAssocID="{91D0C0A9-B286-4FA7-803F-52291060B25F}" presName="aSpace" presStyleCnt="0"/>
      <dgm:spPr/>
    </dgm:pt>
    <dgm:pt modelId="{88BA5B1C-1157-4779-B11D-3D4BA5CA96A0}" type="pres">
      <dgm:prSet presAssocID="{EA1082BA-FCA8-4796-8AF4-6321C241F607}" presName="aNode" presStyleLbl="fgAcc1" presStyleIdx="5" presStyleCnt="7" custScaleX="177777" custLinFactY="2111" custLinFactNeighborX="-122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74B5D4-6706-4369-8028-78465ADF2E9F}" type="pres">
      <dgm:prSet presAssocID="{EA1082BA-FCA8-4796-8AF4-6321C241F607}" presName="aSpace" presStyleCnt="0"/>
      <dgm:spPr/>
    </dgm:pt>
    <dgm:pt modelId="{2594896D-8FE7-4375-B68C-BA1DB8497B97}" type="pres">
      <dgm:prSet presAssocID="{DF4DF7BE-9EB3-49AE-8D87-E3C68E064BF5}" presName="aNode" presStyleLbl="fgAcc1" presStyleIdx="6" presStyleCnt="7" custScaleX="209830" custLinFactY="20743" custLinFactNeighborX="-1491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B4BA0-B652-408C-A977-6B92C81A1531}" type="pres">
      <dgm:prSet presAssocID="{DF4DF7BE-9EB3-49AE-8D87-E3C68E064BF5}" presName="aSpace" presStyleCnt="0"/>
      <dgm:spPr/>
    </dgm:pt>
  </dgm:ptLst>
  <dgm:cxnLst>
    <dgm:cxn modelId="{EBF997FC-6D60-425F-9646-EA1D02891694}" type="presOf" srcId="{A4A31601-8987-411E-B5F6-09ECAC5AA0D6}" destId="{E0B14F3D-D3D1-40E2-A757-C064B4A2F22D}" srcOrd="0" destOrd="0" presId="urn:microsoft.com/office/officeart/2005/8/layout/pyramid2"/>
    <dgm:cxn modelId="{37B59052-0815-4BA9-A636-9CF702676BA7}" type="presOf" srcId="{FAF63602-C353-47F6-B52B-32A00EA541DB}" destId="{D8353921-6552-4069-93D7-BB716EDEBD68}" srcOrd="0" destOrd="0" presId="urn:microsoft.com/office/officeart/2005/8/layout/pyramid2"/>
    <dgm:cxn modelId="{B85E0F62-DD25-4DDB-A0DE-4A340245370E}" type="presOf" srcId="{EA1082BA-FCA8-4796-8AF4-6321C241F607}" destId="{88BA5B1C-1157-4779-B11D-3D4BA5CA96A0}" srcOrd="0" destOrd="0" presId="urn:microsoft.com/office/officeart/2005/8/layout/pyramid2"/>
    <dgm:cxn modelId="{EA2985DC-CD7F-4351-A54B-2A2071DE6A35}" type="presOf" srcId="{60A608B9-27B2-4EA8-88F8-68BED10D96FA}" destId="{15433AF6-4267-402A-A169-4584FBDC5CA7}" srcOrd="0" destOrd="0" presId="urn:microsoft.com/office/officeart/2005/8/layout/pyramid2"/>
    <dgm:cxn modelId="{82D4AECA-6CB1-499B-B57F-F6892EB7C135}" type="presOf" srcId="{357D350E-D59D-4BE1-8312-BFFA93A3D4F6}" destId="{BBDDA677-3B09-40E6-93B0-53875B001A33}" srcOrd="0" destOrd="0" presId="urn:microsoft.com/office/officeart/2005/8/layout/pyramid2"/>
    <dgm:cxn modelId="{B7C73634-71A6-4F14-B1B5-C568DABBE926}" srcId="{FAF63602-C353-47F6-B52B-32A00EA541DB}" destId="{60A608B9-27B2-4EA8-88F8-68BED10D96FA}" srcOrd="2" destOrd="0" parTransId="{A112F5B1-DFE7-4724-8155-CB216C36488B}" sibTransId="{9BE6ECF0-C696-4E00-88F7-5A54AE2873FA}"/>
    <dgm:cxn modelId="{21679BB6-04DE-4FA7-94B8-9B3573CBC7C5}" srcId="{FAF63602-C353-47F6-B52B-32A00EA541DB}" destId="{91D0C0A9-B286-4FA7-803F-52291060B25F}" srcOrd="4" destOrd="0" parTransId="{595D94FD-D191-4A5A-B345-2D7423819FF8}" sibTransId="{474B700B-75B4-40C6-8872-A752215B9E82}"/>
    <dgm:cxn modelId="{C90ED42C-A203-41DC-BA71-FA2848E2F26C}" srcId="{FAF63602-C353-47F6-B52B-32A00EA541DB}" destId="{DF4DF7BE-9EB3-49AE-8D87-E3C68E064BF5}" srcOrd="6" destOrd="0" parTransId="{752954D4-CBFD-4EE9-B747-8F6FF38F2F8D}" sibTransId="{6661CC29-2EB4-4782-81D9-9682301865B3}"/>
    <dgm:cxn modelId="{59D0802F-2C67-42F2-8E22-4DA0FD9AFA2E}" srcId="{FAF63602-C353-47F6-B52B-32A00EA541DB}" destId="{EA1082BA-FCA8-4796-8AF4-6321C241F607}" srcOrd="5" destOrd="0" parTransId="{7553E2AC-8563-4E91-A774-D9B9DA989D84}" sibTransId="{59F623C5-329E-4D49-87CE-F8A635291DE0}"/>
    <dgm:cxn modelId="{529E8A92-7849-4A24-98E9-1CEB9ABFAB54}" srcId="{FAF63602-C353-47F6-B52B-32A00EA541DB}" destId="{5D8B3E8B-7B17-4F0D-8B3E-D9357E69A561}" srcOrd="1" destOrd="0" parTransId="{1EE3E10C-EEB6-4D2E-B0B3-6CC705978CF1}" sibTransId="{E627A58F-FC9C-4916-8B15-DF51E6749BC9}"/>
    <dgm:cxn modelId="{721A06D7-E807-4A36-A6CC-198EA80539A2}" type="presOf" srcId="{5D8B3E8B-7B17-4F0D-8B3E-D9357E69A561}" destId="{F7083E38-0827-4DBD-8A53-1942C619C432}" srcOrd="0" destOrd="0" presId="urn:microsoft.com/office/officeart/2005/8/layout/pyramid2"/>
    <dgm:cxn modelId="{C519AAB8-2768-4787-8FF1-EB70689F4790}" type="presOf" srcId="{DF4DF7BE-9EB3-49AE-8D87-E3C68E064BF5}" destId="{2594896D-8FE7-4375-B68C-BA1DB8497B97}" srcOrd="0" destOrd="0" presId="urn:microsoft.com/office/officeart/2005/8/layout/pyramid2"/>
    <dgm:cxn modelId="{A3BCFF14-9D1C-454E-B564-25327F8D2977}" type="presOf" srcId="{91D0C0A9-B286-4FA7-803F-52291060B25F}" destId="{B3CC1BAD-DF16-4F18-86E4-D65506C441A8}" srcOrd="0" destOrd="0" presId="urn:microsoft.com/office/officeart/2005/8/layout/pyramid2"/>
    <dgm:cxn modelId="{293CA8BA-BF78-49F7-892E-F0A879C4B20F}" srcId="{FAF63602-C353-47F6-B52B-32A00EA541DB}" destId="{A4A31601-8987-411E-B5F6-09ECAC5AA0D6}" srcOrd="3" destOrd="0" parTransId="{57C4114E-4AF6-4332-B2AA-165C0E40703F}" sibTransId="{795381CC-0F64-4215-BCAD-6E4CF6D9487F}"/>
    <dgm:cxn modelId="{A7D1D40A-C58B-4C01-9B22-E2B10DB49486}" srcId="{FAF63602-C353-47F6-B52B-32A00EA541DB}" destId="{357D350E-D59D-4BE1-8312-BFFA93A3D4F6}" srcOrd="0" destOrd="0" parTransId="{9D3D10B4-96F0-4C98-ABEC-016526D4C037}" sibTransId="{4AA86515-E5EE-4125-9E11-075E5805DF0E}"/>
    <dgm:cxn modelId="{EE9BBF89-87F0-4DBD-889A-EC02F45E6F6D}" type="presParOf" srcId="{D8353921-6552-4069-93D7-BB716EDEBD68}" destId="{BB1CEFA0-27F2-4E51-AEA5-6DBA082C67FC}" srcOrd="0" destOrd="0" presId="urn:microsoft.com/office/officeart/2005/8/layout/pyramid2"/>
    <dgm:cxn modelId="{B3866D76-C01D-4500-B3F6-5974DEF11177}" type="presParOf" srcId="{D8353921-6552-4069-93D7-BB716EDEBD68}" destId="{E09AF2BE-D479-46EC-9822-183D499DB99B}" srcOrd="1" destOrd="0" presId="urn:microsoft.com/office/officeart/2005/8/layout/pyramid2"/>
    <dgm:cxn modelId="{82238639-00FD-448A-AE5D-0050FE417B20}" type="presParOf" srcId="{E09AF2BE-D479-46EC-9822-183D499DB99B}" destId="{BBDDA677-3B09-40E6-93B0-53875B001A33}" srcOrd="0" destOrd="0" presId="urn:microsoft.com/office/officeart/2005/8/layout/pyramid2"/>
    <dgm:cxn modelId="{B7B9D997-08ED-4266-9482-B4190DD4ED28}" type="presParOf" srcId="{E09AF2BE-D479-46EC-9822-183D499DB99B}" destId="{1A7A3144-65FA-4F96-A2FA-091217A4666A}" srcOrd="1" destOrd="0" presId="urn:microsoft.com/office/officeart/2005/8/layout/pyramid2"/>
    <dgm:cxn modelId="{9F155AB2-91DC-45EE-8B68-709C1CD8806B}" type="presParOf" srcId="{E09AF2BE-D479-46EC-9822-183D499DB99B}" destId="{F7083E38-0827-4DBD-8A53-1942C619C432}" srcOrd="2" destOrd="0" presId="urn:microsoft.com/office/officeart/2005/8/layout/pyramid2"/>
    <dgm:cxn modelId="{84C831D1-2FDE-44CF-8121-F8FE68EA8B3E}" type="presParOf" srcId="{E09AF2BE-D479-46EC-9822-183D499DB99B}" destId="{5E12A63B-0C7B-401E-81DB-521E0B461CE1}" srcOrd="3" destOrd="0" presId="urn:microsoft.com/office/officeart/2005/8/layout/pyramid2"/>
    <dgm:cxn modelId="{B8FCB81B-6936-472A-8423-84B5DF2F415A}" type="presParOf" srcId="{E09AF2BE-D479-46EC-9822-183D499DB99B}" destId="{15433AF6-4267-402A-A169-4584FBDC5CA7}" srcOrd="4" destOrd="0" presId="urn:microsoft.com/office/officeart/2005/8/layout/pyramid2"/>
    <dgm:cxn modelId="{36D94987-A342-4380-873A-B6305E7D93A4}" type="presParOf" srcId="{E09AF2BE-D479-46EC-9822-183D499DB99B}" destId="{E1E59E62-4378-48D4-B79E-751ABB8D9900}" srcOrd="5" destOrd="0" presId="urn:microsoft.com/office/officeart/2005/8/layout/pyramid2"/>
    <dgm:cxn modelId="{EE0DE42F-67EB-4E56-99D3-F76DC7FE190D}" type="presParOf" srcId="{E09AF2BE-D479-46EC-9822-183D499DB99B}" destId="{E0B14F3D-D3D1-40E2-A757-C064B4A2F22D}" srcOrd="6" destOrd="0" presId="urn:microsoft.com/office/officeart/2005/8/layout/pyramid2"/>
    <dgm:cxn modelId="{47DFFA91-C9B5-415B-ABEE-4236E7B154C8}" type="presParOf" srcId="{E09AF2BE-D479-46EC-9822-183D499DB99B}" destId="{16BAC446-5A77-4759-950E-8448F557EB85}" srcOrd="7" destOrd="0" presId="urn:microsoft.com/office/officeart/2005/8/layout/pyramid2"/>
    <dgm:cxn modelId="{79055BBE-73D9-4EDB-B54E-9F250D21C2DC}" type="presParOf" srcId="{E09AF2BE-D479-46EC-9822-183D499DB99B}" destId="{B3CC1BAD-DF16-4F18-86E4-D65506C441A8}" srcOrd="8" destOrd="0" presId="urn:microsoft.com/office/officeart/2005/8/layout/pyramid2"/>
    <dgm:cxn modelId="{56314BA0-779C-4D96-A3A5-06D1BCD55E81}" type="presParOf" srcId="{E09AF2BE-D479-46EC-9822-183D499DB99B}" destId="{84FB7F66-4AEE-4514-BA2D-6A90AFC33357}" srcOrd="9" destOrd="0" presId="urn:microsoft.com/office/officeart/2005/8/layout/pyramid2"/>
    <dgm:cxn modelId="{22287901-9717-4364-A5CE-AD25E27BF0BD}" type="presParOf" srcId="{E09AF2BE-D479-46EC-9822-183D499DB99B}" destId="{88BA5B1C-1157-4779-B11D-3D4BA5CA96A0}" srcOrd="10" destOrd="0" presId="urn:microsoft.com/office/officeart/2005/8/layout/pyramid2"/>
    <dgm:cxn modelId="{CA6D6900-0051-4E8E-945F-84FBFD9927F7}" type="presParOf" srcId="{E09AF2BE-D479-46EC-9822-183D499DB99B}" destId="{8974B5D4-6706-4369-8028-78465ADF2E9F}" srcOrd="11" destOrd="0" presId="urn:microsoft.com/office/officeart/2005/8/layout/pyramid2"/>
    <dgm:cxn modelId="{6020B888-F807-445C-BE47-E3CF44F148C0}" type="presParOf" srcId="{E09AF2BE-D479-46EC-9822-183D499DB99B}" destId="{2594896D-8FE7-4375-B68C-BA1DB8497B97}" srcOrd="12" destOrd="0" presId="urn:microsoft.com/office/officeart/2005/8/layout/pyramid2"/>
    <dgm:cxn modelId="{11D460D3-D4EC-45F3-990E-C19924F31BF0}" type="presParOf" srcId="{E09AF2BE-D479-46EC-9822-183D499DB99B}" destId="{3E8B4BA0-B652-408C-A977-6B92C81A1531}" srcOrd="1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549D68-A7A5-49ED-A588-088B5425FD8F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E4A762-25CF-42C6-B05D-C6D5E55441D0}">
      <dgm:prSet phldrT="[Text]" custT="1"/>
      <dgm:spPr/>
      <dgm:t>
        <a:bodyPr/>
        <a:lstStyle/>
        <a:p>
          <a:r>
            <a:rPr lang="ru-RU" sz="2400" dirty="0" smtClean="0">
              <a:solidFill>
                <a:srgbClr val="FFC000"/>
              </a:solidFill>
            </a:rPr>
            <a:t>Ролевая игра позволяет  </a:t>
          </a:r>
          <a:endParaRPr lang="ru-RU" sz="2400" dirty="0">
            <a:solidFill>
              <a:srgbClr val="FFC000"/>
            </a:solidFill>
          </a:endParaRPr>
        </a:p>
      </dgm:t>
    </dgm:pt>
    <dgm:pt modelId="{F9ECE719-060B-41AD-9BEF-E183B9908BC6}" type="parTrans" cxnId="{B509CD19-BC34-4852-B023-A48ECAFE217E}">
      <dgm:prSet/>
      <dgm:spPr/>
      <dgm:t>
        <a:bodyPr/>
        <a:lstStyle/>
        <a:p>
          <a:endParaRPr lang="ru-RU"/>
        </a:p>
      </dgm:t>
    </dgm:pt>
    <dgm:pt modelId="{4194033C-034F-4E4C-9C21-557497DAB7F8}" type="sibTrans" cxnId="{B509CD19-BC34-4852-B023-A48ECAFE217E}">
      <dgm:prSet/>
      <dgm:spPr/>
      <dgm:t>
        <a:bodyPr/>
        <a:lstStyle/>
        <a:p>
          <a:endParaRPr lang="ru-RU"/>
        </a:p>
      </dgm:t>
    </dgm:pt>
    <dgm:pt modelId="{10A183E0-F8BA-4B78-9318-479B77796BB9}">
      <dgm:prSet phldrT="[Text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Наблюдения и комментирования  </a:t>
          </a:r>
          <a:endParaRPr lang="ru-RU" dirty="0">
            <a:solidFill>
              <a:schemeClr val="tx1"/>
            </a:solidFill>
          </a:endParaRPr>
        </a:p>
      </dgm:t>
    </dgm:pt>
    <dgm:pt modelId="{F691DA04-1875-4A58-BD93-EA37B493A08E}" type="parTrans" cxnId="{D07391A8-67FA-4506-A20E-DC23CFF7EB47}">
      <dgm:prSet/>
      <dgm:spPr/>
      <dgm:t>
        <a:bodyPr/>
        <a:lstStyle/>
        <a:p>
          <a:endParaRPr lang="ru-RU"/>
        </a:p>
      </dgm:t>
    </dgm:pt>
    <dgm:pt modelId="{738AAE88-D81A-4327-9AD3-AE56B93FED22}" type="sibTrans" cxnId="{D07391A8-67FA-4506-A20E-DC23CFF7EB47}">
      <dgm:prSet/>
      <dgm:spPr/>
      <dgm:t>
        <a:bodyPr/>
        <a:lstStyle/>
        <a:p>
          <a:endParaRPr lang="ru-RU"/>
        </a:p>
      </dgm:t>
    </dgm:pt>
    <dgm:pt modelId="{713E4A8C-C57F-45BB-A71E-8645ECE4B68B}">
      <dgm:prSet phldrT="[Text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Демонстрация  навыков </a:t>
          </a:r>
          <a:endParaRPr lang="ru-RU" sz="2000" dirty="0">
            <a:solidFill>
              <a:schemeClr val="tx1"/>
            </a:solidFill>
          </a:endParaRPr>
        </a:p>
      </dgm:t>
    </dgm:pt>
    <dgm:pt modelId="{A883909F-0F5F-44AA-B5B3-A579C946D360}" type="parTrans" cxnId="{C31E9765-7519-4CC7-84B2-5E1D72C25879}">
      <dgm:prSet/>
      <dgm:spPr/>
      <dgm:t>
        <a:bodyPr/>
        <a:lstStyle/>
        <a:p>
          <a:endParaRPr lang="ru-RU"/>
        </a:p>
      </dgm:t>
    </dgm:pt>
    <dgm:pt modelId="{62A7C7AE-23B2-4817-88AF-4ED653D89177}" type="sibTrans" cxnId="{C31E9765-7519-4CC7-84B2-5E1D72C25879}">
      <dgm:prSet/>
      <dgm:spPr/>
      <dgm:t>
        <a:bodyPr/>
        <a:lstStyle/>
        <a:p>
          <a:endParaRPr lang="ru-RU"/>
        </a:p>
      </dgm:t>
    </dgm:pt>
    <dgm:pt modelId="{C892DCF5-95E2-4291-9542-7487CCF19855}">
      <dgm:prSet phldrT="[Text]"/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Демонстрацию типичных ошибок</a:t>
          </a:r>
          <a:endParaRPr lang="ru-RU" dirty="0">
            <a:solidFill>
              <a:schemeClr val="tx1"/>
            </a:solidFill>
          </a:endParaRPr>
        </a:p>
      </dgm:t>
    </dgm:pt>
    <dgm:pt modelId="{8940201F-C0B5-4FEB-8AAD-51C1B97E8566}" type="parTrans" cxnId="{C353B3D1-AB45-4945-8B9D-555F89C2FAD0}">
      <dgm:prSet/>
      <dgm:spPr/>
      <dgm:t>
        <a:bodyPr/>
        <a:lstStyle/>
        <a:p>
          <a:endParaRPr lang="ru-RU"/>
        </a:p>
      </dgm:t>
    </dgm:pt>
    <dgm:pt modelId="{0B86443C-273C-434F-846C-4A2B327E1DF0}" type="sibTrans" cxnId="{C353B3D1-AB45-4945-8B9D-555F89C2FAD0}">
      <dgm:prSet/>
      <dgm:spPr/>
      <dgm:t>
        <a:bodyPr/>
        <a:lstStyle/>
        <a:p>
          <a:endParaRPr lang="ru-RU"/>
        </a:p>
      </dgm:t>
    </dgm:pt>
    <dgm:pt modelId="{B7D37098-EB31-4346-B7F3-ACC1482433E7}">
      <dgm:prSet phldrT="[Text]"/>
      <dgm:spPr/>
      <dgm:t>
        <a:bodyPr/>
        <a:lstStyle/>
        <a:p>
          <a:r>
            <a:rPr lang="ru-RU" dirty="0" smtClean="0">
              <a:solidFill>
                <a:srgbClr val="FFC000"/>
              </a:solidFill>
            </a:rPr>
            <a:t>Комментировать</a:t>
          </a:r>
          <a:r>
            <a:rPr lang="ru-RU" dirty="0" smtClean="0"/>
            <a:t> </a:t>
          </a:r>
          <a:endParaRPr lang="ru-RU" dirty="0"/>
        </a:p>
      </dgm:t>
    </dgm:pt>
    <dgm:pt modelId="{8BA61CA3-AD35-4D89-A6E2-68D7F4383362}" type="parTrans" cxnId="{1A8BDD72-7D18-4AB3-9300-69E0C71B282D}">
      <dgm:prSet/>
      <dgm:spPr/>
      <dgm:t>
        <a:bodyPr/>
        <a:lstStyle/>
        <a:p>
          <a:endParaRPr lang="ru-RU"/>
        </a:p>
      </dgm:t>
    </dgm:pt>
    <dgm:pt modelId="{03EC6914-3EF9-437D-9E72-56D87963C2FC}" type="sibTrans" cxnId="{1A8BDD72-7D18-4AB3-9300-69E0C71B282D}">
      <dgm:prSet/>
      <dgm:spPr/>
      <dgm:t>
        <a:bodyPr/>
        <a:lstStyle/>
        <a:p>
          <a:endParaRPr lang="ru-RU"/>
        </a:p>
      </dgm:t>
    </dgm:pt>
    <dgm:pt modelId="{88D8604F-60DF-470A-A646-7E9CA0946951}" type="pres">
      <dgm:prSet presAssocID="{77549D68-A7A5-49ED-A588-088B5425FD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2A5810-FA27-4990-9CA0-D89D51049654}" type="pres">
      <dgm:prSet presAssocID="{B7D37098-EB31-4346-B7F3-ACC1482433E7}" presName="boxAndChildren" presStyleCnt="0"/>
      <dgm:spPr/>
    </dgm:pt>
    <dgm:pt modelId="{0C1DDFF5-1133-40EE-9FAE-9CCCD33F719A}" type="pres">
      <dgm:prSet presAssocID="{B7D37098-EB31-4346-B7F3-ACC1482433E7}" presName="parentTextBox" presStyleLbl="node1" presStyleIdx="0" presStyleCnt="3"/>
      <dgm:spPr/>
      <dgm:t>
        <a:bodyPr/>
        <a:lstStyle/>
        <a:p>
          <a:endParaRPr lang="ru-RU"/>
        </a:p>
      </dgm:t>
    </dgm:pt>
    <dgm:pt modelId="{55524964-289A-45F0-85B1-D9B8FAD7D255}" type="pres">
      <dgm:prSet presAssocID="{62A7C7AE-23B2-4817-88AF-4ED653D89177}" presName="sp" presStyleCnt="0"/>
      <dgm:spPr/>
    </dgm:pt>
    <dgm:pt modelId="{B2AB32BB-07BE-460E-BDC9-F331241C17F2}" type="pres">
      <dgm:prSet presAssocID="{713E4A8C-C57F-45BB-A71E-8645ECE4B68B}" presName="arrowAndChildren" presStyleCnt="0"/>
      <dgm:spPr/>
    </dgm:pt>
    <dgm:pt modelId="{1A5BC1CA-37E1-4060-9633-982911030547}" type="pres">
      <dgm:prSet presAssocID="{713E4A8C-C57F-45BB-A71E-8645ECE4B68B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988AA813-668E-4525-A6C1-0A118CEA3F85}" type="pres">
      <dgm:prSet presAssocID="{713E4A8C-C57F-45BB-A71E-8645ECE4B68B}" presName="arrow" presStyleLbl="node1" presStyleIdx="1" presStyleCnt="3"/>
      <dgm:spPr/>
      <dgm:t>
        <a:bodyPr/>
        <a:lstStyle/>
        <a:p>
          <a:endParaRPr lang="ru-RU"/>
        </a:p>
      </dgm:t>
    </dgm:pt>
    <dgm:pt modelId="{8A02F9BE-4F44-409B-B605-D7A135BAE578}" type="pres">
      <dgm:prSet presAssocID="{713E4A8C-C57F-45BB-A71E-8645ECE4B68B}" presName="descendantArrow" presStyleCnt="0"/>
      <dgm:spPr/>
    </dgm:pt>
    <dgm:pt modelId="{8B1EDEEE-6524-4488-9C6E-C4E0E93EFA7F}" type="pres">
      <dgm:prSet presAssocID="{C892DCF5-95E2-4291-9542-7487CCF19855}" presName="childTextArrow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930B01-7E06-4E6D-9B86-736575900172}" type="pres">
      <dgm:prSet presAssocID="{4194033C-034F-4E4C-9C21-557497DAB7F8}" presName="sp" presStyleCnt="0"/>
      <dgm:spPr/>
    </dgm:pt>
    <dgm:pt modelId="{06977754-2915-47E3-BD56-FD8239E4D96F}" type="pres">
      <dgm:prSet presAssocID="{CBE4A762-25CF-42C6-B05D-C6D5E55441D0}" presName="arrowAndChildren" presStyleCnt="0"/>
      <dgm:spPr/>
    </dgm:pt>
    <dgm:pt modelId="{2221F864-22EF-460F-ADD8-001A09D80B17}" type="pres">
      <dgm:prSet presAssocID="{CBE4A762-25CF-42C6-B05D-C6D5E55441D0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A2FBD8EA-EF66-4D11-834B-CC311A75842D}" type="pres">
      <dgm:prSet presAssocID="{CBE4A762-25CF-42C6-B05D-C6D5E55441D0}" presName="arrow" presStyleLbl="node1" presStyleIdx="2" presStyleCnt="3"/>
      <dgm:spPr/>
      <dgm:t>
        <a:bodyPr/>
        <a:lstStyle/>
        <a:p>
          <a:endParaRPr lang="ru-RU"/>
        </a:p>
      </dgm:t>
    </dgm:pt>
    <dgm:pt modelId="{6C3AB711-249A-45AB-8F43-369EDECDE1EE}" type="pres">
      <dgm:prSet presAssocID="{CBE4A762-25CF-42C6-B05D-C6D5E55441D0}" presName="descendantArrow" presStyleCnt="0"/>
      <dgm:spPr/>
    </dgm:pt>
    <dgm:pt modelId="{2ED7D085-0DB5-41E0-8127-98D3CEE1C234}" type="pres">
      <dgm:prSet presAssocID="{10A183E0-F8BA-4B78-9318-479B77796BB9}" presName="childTextArrow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42B173-DBE9-4D39-B363-0EE72666ABDE}" type="presOf" srcId="{10A183E0-F8BA-4B78-9318-479B77796BB9}" destId="{2ED7D085-0DB5-41E0-8127-98D3CEE1C234}" srcOrd="0" destOrd="0" presId="urn:microsoft.com/office/officeart/2005/8/layout/process4"/>
    <dgm:cxn modelId="{D07391A8-67FA-4506-A20E-DC23CFF7EB47}" srcId="{CBE4A762-25CF-42C6-B05D-C6D5E55441D0}" destId="{10A183E0-F8BA-4B78-9318-479B77796BB9}" srcOrd="0" destOrd="0" parTransId="{F691DA04-1875-4A58-BD93-EA37B493A08E}" sibTransId="{738AAE88-D81A-4327-9AD3-AE56B93FED22}"/>
    <dgm:cxn modelId="{3F590F4A-1AD5-4FAC-AABF-AA44B581B97A}" type="presOf" srcId="{C892DCF5-95E2-4291-9542-7487CCF19855}" destId="{8B1EDEEE-6524-4488-9C6E-C4E0E93EFA7F}" srcOrd="0" destOrd="0" presId="urn:microsoft.com/office/officeart/2005/8/layout/process4"/>
    <dgm:cxn modelId="{B509CD19-BC34-4852-B023-A48ECAFE217E}" srcId="{77549D68-A7A5-49ED-A588-088B5425FD8F}" destId="{CBE4A762-25CF-42C6-B05D-C6D5E55441D0}" srcOrd="0" destOrd="0" parTransId="{F9ECE719-060B-41AD-9BEF-E183B9908BC6}" sibTransId="{4194033C-034F-4E4C-9C21-557497DAB7F8}"/>
    <dgm:cxn modelId="{73742608-E0B7-4309-8711-4B6F117CE43F}" type="presOf" srcId="{CBE4A762-25CF-42C6-B05D-C6D5E55441D0}" destId="{2221F864-22EF-460F-ADD8-001A09D80B17}" srcOrd="0" destOrd="0" presId="urn:microsoft.com/office/officeart/2005/8/layout/process4"/>
    <dgm:cxn modelId="{C353B3D1-AB45-4945-8B9D-555F89C2FAD0}" srcId="{713E4A8C-C57F-45BB-A71E-8645ECE4B68B}" destId="{C892DCF5-95E2-4291-9542-7487CCF19855}" srcOrd="0" destOrd="0" parTransId="{8940201F-C0B5-4FEB-8AAD-51C1B97E8566}" sibTransId="{0B86443C-273C-434F-846C-4A2B327E1DF0}"/>
    <dgm:cxn modelId="{411A407C-7B22-456C-8413-586AB9E8DC1C}" type="presOf" srcId="{B7D37098-EB31-4346-B7F3-ACC1482433E7}" destId="{0C1DDFF5-1133-40EE-9FAE-9CCCD33F719A}" srcOrd="0" destOrd="0" presId="urn:microsoft.com/office/officeart/2005/8/layout/process4"/>
    <dgm:cxn modelId="{CBF8AE77-7D7F-4B74-BE6E-0F545DE17304}" type="presOf" srcId="{77549D68-A7A5-49ED-A588-088B5425FD8F}" destId="{88D8604F-60DF-470A-A646-7E9CA0946951}" srcOrd="0" destOrd="0" presId="urn:microsoft.com/office/officeart/2005/8/layout/process4"/>
    <dgm:cxn modelId="{88EF01AD-19C0-4A81-9C2B-8CEF2B47193E}" type="presOf" srcId="{713E4A8C-C57F-45BB-A71E-8645ECE4B68B}" destId="{1A5BC1CA-37E1-4060-9633-982911030547}" srcOrd="0" destOrd="0" presId="urn:microsoft.com/office/officeart/2005/8/layout/process4"/>
    <dgm:cxn modelId="{C31E9765-7519-4CC7-84B2-5E1D72C25879}" srcId="{77549D68-A7A5-49ED-A588-088B5425FD8F}" destId="{713E4A8C-C57F-45BB-A71E-8645ECE4B68B}" srcOrd="1" destOrd="0" parTransId="{A883909F-0F5F-44AA-B5B3-A579C946D360}" sibTransId="{62A7C7AE-23B2-4817-88AF-4ED653D89177}"/>
    <dgm:cxn modelId="{6D8C7888-BD9A-4014-9308-11BE6C2BB78B}" type="presOf" srcId="{713E4A8C-C57F-45BB-A71E-8645ECE4B68B}" destId="{988AA813-668E-4525-A6C1-0A118CEA3F85}" srcOrd="1" destOrd="0" presId="urn:microsoft.com/office/officeart/2005/8/layout/process4"/>
    <dgm:cxn modelId="{1A8BDD72-7D18-4AB3-9300-69E0C71B282D}" srcId="{77549D68-A7A5-49ED-A588-088B5425FD8F}" destId="{B7D37098-EB31-4346-B7F3-ACC1482433E7}" srcOrd="2" destOrd="0" parTransId="{8BA61CA3-AD35-4D89-A6E2-68D7F4383362}" sibTransId="{03EC6914-3EF9-437D-9E72-56D87963C2FC}"/>
    <dgm:cxn modelId="{2DCEC522-4FAE-4095-BF00-7430E266CCBD}" type="presOf" srcId="{CBE4A762-25CF-42C6-B05D-C6D5E55441D0}" destId="{A2FBD8EA-EF66-4D11-834B-CC311A75842D}" srcOrd="1" destOrd="0" presId="urn:microsoft.com/office/officeart/2005/8/layout/process4"/>
    <dgm:cxn modelId="{F4D345B7-BD5B-427B-95CB-7A9A9702F29B}" type="presParOf" srcId="{88D8604F-60DF-470A-A646-7E9CA0946951}" destId="{DE2A5810-FA27-4990-9CA0-D89D51049654}" srcOrd="0" destOrd="0" presId="urn:microsoft.com/office/officeart/2005/8/layout/process4"/>
    <dgm:cxn modelId="{68298CD3-E4D4-4E1F-9CC4-593E92F9548C}" type="presParOf" srcId="{DE2A5810-FA27-4990-9CA0-D89D51049654}" destId="{0C1DDFF5-1133-40EE-9FAE-9CCCD33F719A}" srcOrd="0" destOrd="0" presId="urn:microsoft.com/office/officeart/2005/8/layout/process4"/>
    <dgm:cxn modelId="{3A935FC5-A390-4C4D-96BC-6E6F82ABB487}" type="presParOf" srcId="{88D8604F-60DF-470A-A646-7E9CA0946951}" destId="{55524964-289A-45F0-85B1-D9B8FAD7D255}" srcOrd="1" destOrd="0" presId="urn:microsoft.com/office/officeart/2005/8/layout/process4"/>
    <dgm:cxn modelId="{F00C1BDE-101E-4EC8-BB81-CF7F69DF466F}" type="presParOf" srcId="{88D8604F-60DF-470A-A646-7E9CA0946951}" destId="{B2AB32BB-07BE-460E-BDC9-F331241C17F2}" srcOrd="2" destOrd="0" presId="urn:microsoft.com/office/officeart/2005/8/layout/process4"/>
    <dgm:cxn modelId="{CB78C377-5DEE-4C8A-97F2-DFB56FA0213A}" type="presParOf" srcId="{B2AB32BB-07BE-460E-BDC9-F331241C17F2}" destId="{1A5BC1CA-37E1-4060-9633-982911030547}" srcOrd="0" destOrd="0" presId="urn:microsoft.com/office/officeart/2005/8/layout/process4"/>
    <dgm:cxn modelId="{67672F70-9ADE-4139-90CC-AA9EE869DDC2}" type="presParOf" srcId="{B2AB32BB-07BE-460E-BDC9-F331241C17F2}" destId="{988AA813-668E-4525-A6C1-0A118CEA3F85}" srcOrd="1" destOrd="0" presId="urn:microsoft.com/office/officeart/2005/8/layout/process4"/>
    <dgm:cxn modelId="{D8F4BBE9-48F6-4825-837D-062C27AEE814}" type="presParOf" srcId="{B2AB32BB-07BE-460E-BDC9-F331241C17F2}" destId="{8A02F9BE-4F44-409B-B605-D7A135BAE578}" srcOrd="2" destOrd="0" presId="urn:microsoft.com/office/officeart/2005/8/layout/process4"/>
    <dgm:cxn modelId="{1642DD67-2CD2-4579-84FC-857563874BE6}" type="presParOf" srcId="{8A02F9BE-4F44-409B-B605-D7A135BAE578}" destId="{8B1EDEEE-6524-4488-9C6E-C4E0E93EFA7F}" srcOrd="0" destOrd="0" presId="urn:microsoft.com/office/officeart/2005/8/layout/process4"/>
    <dgm:cxn modelId="{0C6DC6FF-17A2-4489-A0DF-C6CEBF74365F}" type="presParOf" srcId="{88D8604F-60DF-470A-A646-7E9CA0946951}" destId="{6A930B01-7E06-4E6D-9B86-736575900172}" srcOrd="3" destOrd="0" presId="urn:microsoft.com/office/officeart/2005/8/layout/process4"/>
    <dgm:cxn modelId="{591E748E-424C-496A-AE1D-27CE34579538}" type="presParOf" srcId="{88D8604F-60DF-470A-A646-7E9CA0946951}" destId="{06977754-2915-47E3-BD56-FD8239E4D96F}" srcOrd="4" destOrd="0" presId="urn:microsoft.com/office/officeart/2005/8/layout/process4"/>
    <dgm:cxn modelId="{9708A3F1-5C1F-4005-8573-121265318F7A}" type="presParOf" srcId="{06977754-2915-47E3-BD56-FD8239E4D96F}" destId="{2221F864-22EF-460F-ADD8-001A09D80B17}" srcOrd="0" destOrd="0" presId="urn:microsoft.com/office/officeart/2005/8/layout/process4"/>
    <dgm:cxn modelId="{A42813A2-D223-421F-9F4B-FB63A14898B3}" type="presParOf" srcId="{06977754-2915-47E3-BD56-FD8239E4D96F}" destId="{A2FBD8EA-EF66-4D11-834B-CC311A75842D}" srcOrd="1" destOrd="0" presId="urn:microsoft.com/office/officeart/2005/8/layout/process4"/>
    <dgm:cxn modelId="{33BC9D9C-3D58-4593-896A-DE12DA99B3AE}" type="presParOf" srcId="{06977754-2915-47E3-BD56-FD8239E4D96F}" destId="{6C3AB711-249A-45AB-8F43-369EDECDE1EE}" srcOrd="2" destOrd="0" presId="urn:microsoft.com/office/officeart/2005/8/layout/process4"/>
    <dgm:cxn modelId="{E8C7470B-E30C-49B9-A054-A50680C0137F}" type="presParOf" srcId="{6C3AB711-249A-45AB-8F43-369EDECDE1EE}" destId="{2ED7D085-0DB5-41E0-8127-98D3CEE1C23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C78BDBA-5961-49D7-8DE6-A3414D53C789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9405D59E-915F-4319-A983-DA68671265AE}">
      <dgm:prSet phldrT="[Text]" custT="1"/>
      <dgm:spPr/>
      <dgm:t>
        <a:bodyPr/>
        <a:lstStyle/>
        <a:p>
          <a:r>
            <a:rPr lang="ru-RU" sz="1600" dirty="0" smtClean="0"/>
            <a:t>Проведение конференций и тренингов </a:t>
          </a:r>
          <a:endParaRPr lang="ru-RU" sz="1600" dirty="0"/>
        </a:p>
      </dgm:t>
    </dgm:pt>
    <dgm:pt modelId="{A954DB52-46FD-4B14-9ADB-A984D341B912}" type="parTrans" cxnId="{77ACBBB3-78C1-45AB-9462-894A013D1DB9}">
      <dgm:prSet/>
      <dgm:spPr/>
      <dgm:t>
        <a:bodyPr/>
        <a:lstStyle/>
        <a:p>
          <a:endParaRPr lang="ru-RU"/>
        </a:p>
      </dgm:t>
    </dgm:pt>
    <dgm:pt modelId="{942091ED-4267-4935-B6BD-4AE05FAD1335}" type="sibTrans" cxnId="{77ACBBB3-78C1-45AB-9462-894A013D1DB9}">
      <dgm:prSet/>
      <dgm:spPr/>
      <dgm:t>
        <a:bodyPr/>
        <a:lstStyle/>
        <a:p>
          <a:endParaRPr lang="ru-RU"/>
        </a:p>
      </dgm:t>
    </dgm:pt>
    <dgm:pt modelId="{2058447B-62F5-4772-98D3-C09F13EC6507}">
      <dgm:prSet phldrT="[Text]"/>
      <dgm:spPr/>
      <dgm:t>
        <a:bodyPr/>
        <a:lstStyle/>
        <a:p>
          <a:r>
            <a:rPr lang="ru-RU" dirty="0" smtClean="0"/>
            <a:t>Публикация и распространение  материалов </a:t>
          </a:r>
          <a:endParaRPr lang="ru-RU" dirty="0"/>
        </a:p>
      </dgm:t>
    </dgm:pt>
    <dgm:pt modelId="{EC26792E-121E-42A7-8190-7C5091618E90}" type="parTrans" cxnId="{6C46DE6B-BE64-431C-9E8E-4481034F5D6B}">
      <dgm:prSet/>
      <dgm:spPr/>
      <dgm:t>
        <a:bodyPr/>
        <a:lstStyle/>
        <a:p>
          <a:endParaRPr lang="ru-RU"/>
        </a:p>
      </dgm:t>
    </dgm:pt>
    <dgm:pt modelId="{E37BAA88-5E9D-4FDB-8260-CB4D8B148979}" type="sibTrans" cxnId="{6C46DE6B-BE64-431C-9E8E-4481034F5D6B}">
      <dgm:prSet/>
      <dgm:spPr/>
      <dgm:t>
        <a:bodyPr/>
        <a:lstStyle/>
        <a:p>
          <a:endParaRPr lang="ru-RU"/>
        </a:p>
      </dgm:t>
    </dgm:pt>
    <dgm:pt modelId="{D6E98F90-A599-4AC9-AECA-E065BFFD826E}">
      <dgm:prSet phldrT="[Text]" custT="1"/>
      <dgm:spPr/>
      <dgm:t>
        <a:bodyPr/>
        <a:lstStyle/>
        <a:p>
          <a:r>
            <a:rPr lang="ru-RU" sz="1800" dirty="0" smtClean="0"/>
            <a:t>Включение в учебный план </a:t>
          </a:r>
          <a:endParaRPr lang="ru-RU" sz="1800" dirty="0"/>
        </a:p>
      </dgm:t>
    </dgm:pt>
    <dgm:pt modelId="{EEEDEDCE-19D9-4262-AD1D-62D6EB95B62C}" type="parTrans" cxnId="{916B914C-D7F5-4479-9438-29A66D3C5B64}">
      <dgm:prSet/>
      <dgm:spPr/>
      <dgm:t>
        <a:bodyPr/>
        <a:lstStyle/>
        <a:p>
          <a:endParaRPr lang="ru-RU"/>
        </a:p>
      </dgm:t>
    </dgm:pt>
    <dgm:pt modelId="{1A6FE124-5CA0-4872-B770-C6FB3518CF21}" type="sibTrans" cxnId="{916B914C-D7F5-4479-9438-29A66D3C5B64}">
      <dgm:prSet/>
      <dgm:spPr/>
      <dgm:t>
        <a:bodyPr/>
        <a:lstStyle/>
        <a:p>
          <a:endParaRPr lang="ru-RU"/>
        </a:p>
      </dgm:t>
    </dgm:pt>
    <dgm:pt modelId="{A45F4C8B-30C4-403D-B262-CDBEB69A6F8F}" type="pres">
      <dgm:prSet presAssocID="{3C78BDBA-5961-49D7-8DE6-A3414D53C789}" presName="compositeShape" presStyleCnt="0">
        <dgm:presLayoutVars>
          <dgm:chMax val="7"/>
          <dgm:dir/>
          <dgm:resizeHandles val="exact"/>
        </dgm:presLayoutVars>
      </dgm:prSet>
      <dgm:spPr/>
    </dgm:pt>
    <dgm:pt modelId="{D61E3D66-ADCD-4310-A882-AF4440BA0B30}" type="pres">
      <dgm:prSet presAssocID="{3C78BDBA-5961-49D7-8DE6-A3414D53C789}" presName="wedge1" presStyleLbl="node1" presStyleIdx="0" presStyleCnt="3"/>
      <dgm:spPr/>
      <dgm:t>
        <a:bodyPr/>
        <a:lstStyle/>
        <a:p>
          <a:endParaRPr lang="ru-RU"/>
        </a:p>
      </dgm:t>
    </dgm:pt>
    <dgm:pt modelId="{4132C696-0B82-4011-9756-66D52AE38AD9}" type="pres">
      <dgm:prSet presAssocID="{3C78BDBA-5961-49D7-8DE6-A3414D53C789}" presName="dummy1a" presStyleCnt="0"/>
      <dgm:spPr/>
    </dgm:pt>
    <dgm:pt modelId="{F461F64C-AAA5-477F-B03F-218DA08E8866}" type="pres">
      <dgm:prSet presAssocID="{3C78BDBA-5961-49D7-8DE6-A3414D53C789}" presName="dummy1b" presStyleCnt="0"/>
      <dgm:spPr/>
    </dgm:pt>
    <dgm:pt modelId="{7E128C18-721B-495C-A331-D54370D35F2C}" type="pres">
      <dgm:prSet presAssocID="{3C78BDBA-5961-49D7-8DE6-A3414D53C78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0177D-9C09-4BA2-ACE6-690741C477F8}" type="pres">
      <dgm:prSet presAssocID="{3C78BDBA-5961-49D7-8DE6-A3414D53C789}" presName="wedge2" presStyleLbl="node1" presStyleIdx="1" presStyleCnt="3"/>
      <dgm:spPr/>
      <dgm:t>
        <a:bodyPr/>
        <a:lstStyle/>
        <a:p>
          <a:endParaRPr lang="ru-RU"/>
        </a:p>
      </dgm:t>
    </dgm:pt>
    <dgm:pt modelId="{7115AEB5-C0F0-464B-88FE-3A7EE63B22B0}" type="pres">
      <dgm:prSet presAssocID="{3C78BDBA-5961-49D7-8DE6-A3414D53C789}" presName="dummy2a" presStyleCnt="0"/>
      <dgm:spPr/>
    </dgm:pt>
    <dgm:pt modelId="{A27AB259-835D-4799-A517-D793D30CDEE7}" type="pres">
      <dgm:prSet presAssocID="{3C78BDBA-5961-49D7-8DE6-A3414D53C789}" presName="dummy2b" presStyleCnt="0"/>
      <dgm:spPr/>
    </dgm:pt>
    <dgm:pt modelId="{8B2E0FE1-5F51-4E55-91C8-2583B03DD735}" type="pres">
      <dgm:prSet presAssocID="{3C78BDBA-5961-49D7-8DE6-A3414D53C78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BA9E98-5611-452E-A6E0-0FD08B165050}" type="pres">
      <dgm:prSet presAssocID="{3C78BDBA-5961-49D7-8DE6-A3414D53C789}" presName="wedge3" presStyleLbl="node1" presStyleIdx="2" presStyleCnt="3"/>
      <dgm:spPr/>
      <dgm:t>
        <a:bodyPr/>
        <a:lstStyle/>
        <a:p>
          <a:endParaRPr lang="ru-RU"/>
        </a:p>
      </dgm:t>
    </dgm:pt>
    <dgm:pt modelId="{CF1B166D-6605-4038-AA78-E06EFCCC4C24}" type="pres">
      <dgm:prSet presAssocID="{3C78BDBA-5961-49D7-8DE6-A3414D53C789}" presName="dummy3a" presStyleCnt="0"/>
      <dgm:spPr/>
    </dgm:pt>
    <dgm:pt modelId="{BFBA5368-A1CF-4151-A839-FF2380EB6392}" type="pres">
      <dgm:prSet presAssocID="{3C78BDBA-5961-49D7-8DE6-A3414D53C789}" presName="dummy3b" presStyleCnt="0"/>
      <dgm:spPr/>
    </dgm:pt>
    <dgm:pt modelId="{8971F2B1-D414-4EB2-89E5-E035C01C5DC8}" type="pres">
      <dgm:prSet presAssocID="{3C78BDBA-5961-49D7-8DE6-A3414D53C78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24129-A6F2-4DF3-B605-BA0A20766EAD}" type="pres">
      <dgm:prSet presAssocID="{942091ED-4267-4935-B6BD-4AE05FAD1335}" presName="arrowWedge1" presStyleLbl="fgSibTrans2D1" presStyleIdx="0" presStyleCnt="3"/>
      <dgm:spPr/>
    </dgm:pt>
    <dgm:pt modelId="{8B50C6D4-038C-4B17-AEB9-9C850E4BF498}" type="pres">
      <dgm:prSet presAssocID="{E37BAA88-5E9D-4FDB-8260-CB4D8B148979}" presName="arrowWedge2" presStyleLbl="fgSibTrans2D1" presStyleIdx="1" presStyleCnt="3"/>
      <dgm:spPr/>
    </dgm:pt>
    <dgm:pt modelId="{F9638B1F-5F5D-4177-A73D-BF6D91185051}" type="pres">
      <dgm:prSet presAssocID="{1A6FE124-5CA0-4872-B770-C6FB3518CF21}" presName="arrowWedge3" presStyleLbl="fgSibTrans2D1" presStyleIdx="2" presStyleCnt="3"/>
      <dgm:spPr/>
    </dgm:pt>
  </dgm:ptLst>
  <dgm:cxnLst>
    <dgm:cxn modelId="{A593D97E-A483-4A97-934A-878D3D36D592}" type="presOf" srcId="{9405D59E-915F-4319-A983-DA68671265AE}" destId="{7E128C18-721B-495C-A331-D54370D35F2C}" srcOrd="1" destOrd="0" presId="urn:microsoft.com/office/officeart/2005/8/layout/cycle8"/>
    <dgm:cxn modelId="{0CF8656C-9838-4E63-BFC5-A53CA385CC14}" type="presOf" srcId="{D6E98F90-A599-4AC9-AECA-E065BFFD826E}" destId="{8971F2B1-D414-4EB2-89E5-E035C01C5DC8}" srcOrd="1" destOrd="0" presId="urn:microsoft.com/office/officeart/2005/8/layout/cycle8"/>
    <dgm:cxn modelId="{F1907DC4-1275-4DE8-90DF-3398920DC663}" type="presOf" srcId="{3C78BDBA-5961-49D7-8DE6-A3414D53C789}" destId="{A45F4C8B-30C4-403D-B262-CDBEB69A6F8F}" srcOrd="0" destOrd="0" presId="urn:microsoft.com/office/officeart/2005/8/layout/cycle8"/>
    <dgm:cxn modelId="{77ACBBB3-78C1-45AB-9462-894A013D1DB9}" srcId="{3C78BDBA-5961-49D7-8DE6-A3414D53C789}" destId="{9405D59E-915F-4319-A983-DA68671265AE}" srcOrd="0" destOrd="0" parTransId="{A954DB52-46FD-4B14-9ADB-A984D341B912}" sibTransId="{942091ED-4267-4935-B6BD-4AE05FAD1335}"/>
    <dgm:cxn modelId="{916B914C-D7F5-4479-9438-29A66D3C5B64}" srcId="{3C78BDBA-5961-49D7-8DE6-A3414D53C789}" destId="{D6E98F90-A599-4AC9-AECA-E065BFFD826E}" srcOrd="2" destOrd="0" parTransId="{EEEDEDCE-19D9-4262-AD1D-62D6EB95B62C}" sibTransId="{1A6FE124-5CA0-4872-B770-C6FB3518CF21}"/>
    <dgm:cxn modelId="{4622B887-90BC-4701-AAC1-4DD30F1EFCD6}" type="presOf" srcId="{2058447B-62F5-4772-98D3-C09F13EC6507}" destId="{8B2E0FE1-5F51-4E55-91C8-2583B03DD735}" srcOrd="1" destOrd="0" presId="urn:microsoft.com/office/officeart/2005/8/layout/cycle8"/>
    <dgm:cxn modelId="{EDF031B5-0BA7-481D-AEEB-0B34F4B17CB8}" type="presOf" srcId="{D6E98F90-A599-4AC9-AECA-E065BFFD826E}" destId="{C1BA9E98-5611-452E-A6E0-0FD08B165050}" srcOrd="0" destOrd="0" presId="urn:microsoft.com/office/officeart/2005/8/layout/cycle8"/>
    <dgm:cxn modelId="{E1E6FF8E-6C29-42FB-8C23-7155D2961AA9}" type="presOf" srcId="{9405D59E-915F-4319-A983-DA68671265AE}" destId="{D61E3D66-ADCD-4310-A882-AF4440BA0B30}" srcOrd="0" destOrd="0" presId="urn:microsoft.com/office/officeart/2005/8/layout/cycle8"/>
    <dgm:cxn modelId="{B91CDAD0-DA8F-4FAE-9E62-F79EC14A283B}" type="presOf" srcId="{2058447B-62F5-4772-98D3-C09F13EC6507}" destId="{5720177D-9C09-4BA2-ACE6-690741C477F8}" srcOrd="0" destOrd="0" presId="urn:microsoft.com/office/officeart/2005/8/layout/cycle8"/>
    <dgm:cxn modelId="{6C46DE6B-BE64-431C-9E8E-4481034F5D6B}" srcId="{3C78BDBA-5961-49D7-8DE6-A3414D53C789}" destId="{2058447B-62F5-4772-98D3-C09F13EC6507}" srcOrd="1" destOrd="0" parTransId="{EC26792E-121E-42A7-8190-7C5091618E90}" sibTransId="{E37BAA88-5E9D-4FDB-8260-CB4D8B148979}"/>
    <dgm:cxn modelId="{DE7EC6ED-92B7-49AD-8CD6-FFC7B903708D}" type="presParOf" srcId="{A45F4C8B-30C4-403D-B262-CDBEB69A6F8F}" destId="{D61E3D66-ADCD-4310-A882-AF4440BA0B30}" srcOrd="0" destOrd="0" presId="urn:microsoft.com/office/officeart/2005/8/layout/cycle8"/>
    <dgm:cxn modelId="{46E88592-6C1C-4D4B-8183-F12B3C7EA44B}" type="presParOf" srcId="{A45F4C8B-30C4-403D-B262-CDBEB69A6F8F}" destId="{4132C696-0B82-4011-9756-66D52AE38AD9}" srcOrd="1" destOrd="0" presId="urn:microsoft.com/office/officeart/2005/8/layout/cycle8"/>
    <dgm:cxn modelId="{20716E12-FB2D-44D4-A7C3-7B1A85DEE6CA}" type="presParOf" srcId="{A45F4C8B-30C4-403D-B262-CDBEB69A6F8F}" destId="{F461F64C-AAA5-477F-B03F-218DA08E8866}" srcOrd="2" destOrd="0" presId="urn:microsoft.com/office/officeart/2005/8/layout/cycle8"/>
    <dgm:cxn modelId="{CDCB14AE-2524-4F02-9D39-9E89E9D76575}" type="presParOf" srcId="{A45F4C8B-30C4-403D-B262-CDBEB69A6F8F}" destId="{7E128C18-721B-495C-A331-D54370D35F2C}" srcOrd="3" destOrd="0" presId="urn:microsoft.com/office/officeart/2005/8/layout/cycle8"/>
    <dgm:cxn modelId="{3E9CAE71-FE3A-42F0-86C0-76B4F6228505}" type="presParOf" srcId="{A45F4C8B-30C4-403D-B262-CDBEB69A6F8F}" destId="{5720177D-9C09-4BA2-ACE6-690741C477F8}" srcOrd="4" destOrd="0" presId="urn:microsoft.com/office/officeart/2005/8/layout/cycle8"/>
    <dgm:cxn modelId="{A351019E-38E9-4B2C-94EC-F42CAA02B1D9}" type="presParOf" srcId="{A45F4C8B-30C4-403D-B262-CDBEB69A6F8F}" destId="{7115AEB5-C0F0-464B-88FE-3A7EE63B22B0}" srcOrd="5" destOrd="0" presId="urn:microsoft.com/office/officeart/2005/8/layout/cycle8"/>
    <dgm:cxn modelId="{3AC1D88D-28C6-4CE5-A334-ECF5FECB467B}" type="presParOf" srcId="{A45F4C8B-30C4-403D-B262-CDBEB69A6F8F}" destId="{A27AB259-835D-4799-A517-D793D30CDEE7}" srcOrd="6" destOrd="0" presId="urn:microsoft.com/office/officeart/2005/8/layout/cycle8"/>
    <dgm:cxn modelId="{BB502403-5AF2-4B8D-81DE-6C98467EDFF8}" type="presParOf" srcId="{A45F4C8B-30C4-403D-B262-CDBEB69A6F8F}" destId="{8B2E0FE1-5F51-4E55-91C8-2583B03DD735}" srcOrd="7" destOrd="0" presId="urn:microsoft.com/office/officeart/2005/8/layout/cycle8"/>
    <dgm:cxn modelId="{4444CAAC-EBFB-419D-B019-6647B704A1E9}" type="presParOf" srcId="{A45F4C8B-30C4-403D-B262-CDBEB69A6F8F}" destId="{C1BA9E98-5611-452E-A6E0-0FD08B165050}" srcOrd="8" destOrd="0" presId="urn:microsoft.com/office/officeart/2005/8/layout/cycle8"/>
    <dgm:cxn modelId="{DB571DEE-C70C-48B7-8D6C-593C3146C69C}" type="presParOf" srcId="{A45F4C8B-30C4-403D-B262-CDBEB69A6F8F}" destId="{CF1B166D-6605-4038-AA78-E06EFCCC4C24}" srcOrd="9" destOrd="0" presId="urn:microsoft.com/office/officeart/2005/8/layout/cycle8"/>
    <dgm:cxn modelId="{B82FEAC8-8E1E-4BDD-9BDA-3E04881F2146}" type="presParOf" srcId="{A45F4C8B-30C4-403D-B262-CDBEB69A6F8F}" destId="{BFBA5368-A1CF-4151-A839-FF2380EB6392}" srcOrd="10" destOrd="0" presId="urn:microsoft.com/office/officeart/2005/8/layout/cycle8"/>
    <dgm:cxn modelId="{9C3F3A73-7232-4747-9DF4-DEF4857DEBEE}" type="presParOf" srcId="{A45F4C8B-30C4-403D-B262-CDBEB69A6F8F}" destId="{8971F2B1-D414-4EB2-89E5-E035C01C5DC8}" srcOrd="11" destOrd="0" presId="urn:microsoft.com/office/officeart/2005/8/layout/cycle8"/>
    <dgm:cxn modelId="{8D0D3D0C-88CF-4876-B629-1FC21C6759C0}" type="presParOf" srcId="{A45F4C8B-30C4-403D-B262-CDBEB69A6F8F}" destId="{8BF24129-A6F2-4DF3-B605-BA0A20766EAD}" srcOrd="12" destOrd="0" presId="urn:microsoft.com/office/officeart/2005/8/layout/cycle8"/>
    <dgm:cxn modelId="{9D0BFD5A-6738-407D-8670-62ADE71480BE}" type="presParOf" srcId="{A45F4C8B-30C4-403D-B262-CDBEB69A6F8F}" destId="{8B50C6D4-038C-4B17-AEB9-9C850E4BF498}" srcOrd="13" destOrd="0" presId="urn:microsoft.com/office/officeart/2005/8/layout/cycle8"/>
    <dgm:cxn modelId="{9F094E99-A226-408D-9318-641BA7753D4E}" type="presParOf" srcId="{A45F4C8B-30C4-403D-B262-CDBEB69A6F8F}" destId="{F9638B1F-5F5D-4177-A73D-BF6D9118505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B24CB01-62F3-4BD3-B998-58ADDAD1D391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CE3ED28-D61B-496A-97B9-A1457CB93100}">
      <dgm:prSet phldrT="[Текст]"/>
      <dgm:spPr/>
      <dgm:t>
        <a:bodyPr/>
        <a:lstStyle/>
        <a:p>
          <a:r>
            <a:rPr lang="ru-RU" dirty="0" smtClean="0"/>
            <a:t>План деятельности для Азербайджана</a:t>
          </a:r>
        </a:p>
        <a:p>
          <a:r>
            <a:rPr lang="ru-RU" dirty="0" smtClean="0"/>
            <a:t>(2014-2016)</a:t>
          </a:r>
          <a:endParaRPr lang="ru-RU" dirty="0"/>
        </a:p>
      </dgm:t>
    </dgm:pt>
    <dgm:pt modelId="{759879E1-B230-415B-AE5F-70BDD9CF80FF}" type="parTrans" cxnId="{EEDB9B1C-D5E1-4584-8B35-D0D888ECE264}">
      <dgm:prSet/>
      <dgm:spPr/>
      <dgm:t>
        <a:bodyPr/>
        <a:lstStyle/>
        <a:p>
          <a:endParaRPr lang="ru-RU"/>
        </a:p>
      </dgm:t>
    </dgm:pt>
    <dgm:pt modelId="{78845F1B-32D6-4B80-A4EC-700BFE307BB2}" type="sibTrans" cxnId="{EEDB9B1C-D5E1-4584-8B35-D0D888ECE264}">
      <dgm:prSet/>
      <dgm:spPr/>
      <dgm:t>
        <a:bodyPr/>
        <a:lstStyle/>
        <a:p>
          <a:endParaRPr lang="ru-RU"/>
        </a:p>
      </dgm:t>
    </dgm:pt>
    <dgm:pt modelId="{08FA0D86-7675-45D2-B8EC-89C56680CE88}">
      <dgm:prSet phldrT="[Текст]"/>
      <dgm:spPr/>
      <dgm:t>
        <a:bodyPr/>
        <a:lstStyle/>
        <a:p>
          <a:r>
            <a:rPr lang="ru-RU" dirty="0" smtClean="0"/>
            <a:t>Применение ЕКПЧ и Прецедентного права ЕСПЧ</a:t>
          </a:r>
          <a:endParaRPr lang="ru-RU" dirty="0"/>
        </a:p>
      </dgm:t>
    </dgm:pt>
    <dgm:pt modelId="{739102B8-D88A-4112-97B2-331B7BF2DB03}" type="parTrans" cxnId="{EE447E9A-51CF-4FBA-A6A9-BCC82D08F4C6}">
      <dgm:prSet/>
      <dgm:spPr/>
      <dgm:t>
        <a:bodyPr/>
        <a:lstStyle/>
        <a:p>
          <a:endParaRPr lang="ru-RU"/>
        </a:p>
      </dgm:t>
    </dgm:pt>
    <dgm:pt modelId="{C6971DE4-C3D0-488B-80E4-C4402AB19413}" type="sibTrans" cxnId="{EE447E9A-51CF-4FBA-A6A9-BCC82D08F4C6}">
      <dgm:prSet/>
      <dgm:spPr/>
      <dgm:t>
        <a:bodyPr/>
        <a:lstStyle/>
        <a:p>
          <a:endParaRPr lang="ru-RU"/>
        </a:p>
      </dgm:t>
    </dgm:pt>
    <dgm:pt modelId="{3A9ED719-F515-416C-A5FD-A3969BB626C1}">
      <dgm:prSet phldrT="[Текст]"/>
      <dgm:spPr/>
      <dgm:t>
        <a:bodyPr/>
        <a:lstStyle/>
        <a:p>
          <a:r>
            <a:rPr lang="ru-RU" dirty="0" smtClean="0"/>
            <a:t>Повышение эффективности судов, совершенствование тренинга судей поддержка самоуправления в судах </a:t>
          </a:r>
          <a:endParaRPr lang="ru-RU" dirty="0"/>
        </a:p>
      </dgm:t>
    </dgm:pt>
    <dgm:pt modelId="{B4DA43D3-1A45-41E8-93F4-ED78A06897F5}" type="parTrans" cxnId="{3BFF600B-1987-4C55-93EC-4CBE88634649}">
      <dgm:prSet/>
      <dgm:spPr/>
      <dgm:t>
        <a:bodyPr/>
        <a:lstStyle/>
        <a:p>
          <a:endParaRPr lang="ru-RU"/>
        </a:p>
      </dgm:t>
    </dgm:pt>
    <dgm:pt modelId="{E822C79B-55C0-4CD3-BDB3-C08A3E9F1C53}" type="sibTrans" cxnId="{3BFF600B-1987-4C55-93EC-4CBE88634649}">
      <dgm:prSet/>
      <dgm:spPr/>
      <dgm:t>
        <a:bodyPr/>
        <a:lstStyle/>
        <a:p>
          <a:endParaRPr lang="ru-RU"/>
        </a:p>
      </dgm:t>
    </dgm:pt>
    <dgm:pt modelId="{ACEDF67F-DBB4-41F1-800C-6A6450843444}" type="pres">
      <dgm:prSet presAssocID="{7B24CB01-62F3-4BD3-B998-58ADDAD1D391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ED435C6-D6D1-48EA-9C6A-9431B7011372}" type="pres">
      <dgm:prSet presAssocID="{CCE3ED28-D61B-496A-97B9-A1457CB93100}" presName="singleCycle" presStyleCnt="0"/>
      <dgm:spPr/>
    </dgm:pt>
    <dgm:pt modelId="{9BB72D46-3A39-4845-B5BA-00212C9FA237}" type="pres">
      <dgm:prSet presAssocID="{CCE3ED28-D61B-496A-97B9-A1457CB93100}" presName="singleCenter" presStyleLbl="node1" presStyleIdx="0" presStyleCnt="3" custScaleX="135995" custScaleY="31098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623D3D20-78DB-4D0C-BB1E-3F12C603A70F}" type="pres">
      <dgm:prSet presAssocID="{739102B8-D88A-4112-97B2-331B7BF2DB03}" presName="Name56" presStyleLbl="parChTrans1D2" presStyleIdx="0" presStyleCnt="2"/>
      <dgm:spPr/>
      <dgm:t>
        <a:bodyPr/>
        <a:lstStyle/>
        <a:p>
          <a:endParaRPr lang="ru-RU"/>
        </a:p>
      </dgm:t>
    </dgm:pt>
    <dgm:pt modelId="{5E7D857D-5F7D-44F4-9274-57C0337CFA12}" type="pres">
      <dgm:prSet presAssocID="{08FA0D86-7675-45D2-B8EC-89C56680CE88}" presName="text0" presStyleLbl="node1" presStyleIdx="1" presStyleCnt="3" custScaleX="319065" custScaleY="197731" custRadScaleRad="135702" custRadScaleInc="-99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D49D8C-DF6B-414E-90C0-CEBD9A279567}" type="pres">
      <dgm:prSet presAssocID="{B4DA43D3-1A45-41E8-93F4-ED78A06897F5}" presName="Name56" presStyleLbl="parChTrans1D2" presStyleIdx="1" presStyleCnt="2"/>
      <dgm:spPr/>
      <dgm:t>
        <a:bodyPr/>
        <a:lstStyle/>
        <a:p>
          <a:endParaRPr lang="ru-RU"/>
        </a:p>
      </dgm:t>
    </dgm:pt>
    <dgm:pt modelId="{6FFF8A13-B318-40C5-A096-72BFEC3E8024}" type="pres">
      <dgm:prSet presAssocID="{3A9ED719-F515-416C-A5FD-A3969BB626C1}" presName="text0" presStyleLbl="node1" presStyleIdx="2" presStyleCnt="3" custScaleX="305799" custScaleY="175013" custRadScaleRad="132715" custRadScaleInc="-988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FF600B-1987-4C55-93EC-4CBE88634649}" srcId="{CCE3ED28-D61B-496A-97B9-A1457CB93100}" destId="{3A9ED719-F515-416C-A5FD-A3969BB626C1}" srcOrd="1" destOrd="0" parTransId="{B4DA43D3-1A45-41E8-93F4-ED78A06897F5}" sibTransId="{E822C79B-55C0-4CD3-BDB3-C08A3E9F1C53}"/>
    <dgm:cxn modelId="{EE447E9A-51CF-4FBA-A6A9-BCC82D08F4C6}" srcId="{CCE3ED28-D61B-496A-97B9-A1457CB93100}" destId="{08FA0D86-7675-45D2-B8EC-89C56680CE88}" srcOrd="0" destOrd="0" parTransId="{739102B8-D88A-4112-97B2-331B7BF2DB03}" sibTransId="{C6971DE4-C3D0-488B-80E4-C4402AB19413}"/>
    <dgm:cxn modelId="{9883DA74-E047-4FBE-8A4A-0E369CA27896}" type="presOf" srcId="{3A9ED719-F515-416C-A5FD-A3969BB626C1}" destId="{6FFF8A13-B318-40C5-A096-72BFEC3E8024}" srcOrd="0" destOrd="0" presId="urn:microsoft.com/office/officeart/2008/layout/RadialCluster"/>
    <dgm:cxn modelId="{1A66009D-7547-49F2-99F9-6053C22A720C}" type="presOf" srcId="{B4DA43D3-1A45-41E8-93F4-ED78A06897F5}" destId="{2ED49D8C-DF6B-414E-90C0-CEBD9A279567}" srcOrd="0" destOrd="0" presId="urn:microsoft.com/office/officeart/2008/layout/RadialCluster"/>
    <dgm:cxn modelId="{BB9DFB3B-340E-46F8-A00C-5FFC13A5C4FB}" type="presOf" srcId="{08FA0D86-7675-45D2-B8EC-89C56680CE88}" destId="{5E7D857D-5F7D-44F4-9274-57C0337CFA12}" srcOrd="0" destOrd="0" presId="urn:microsoft.com/office/officeart/2008/layout/RadialCluster"/>
    <dgm:cxn modelId="{EEDB9B1C-D5E1-4584-8B35-D0D888ECE264}" srcId="{7B24CB01-62F3-4BD3-B998-58ADDAD1D391}" destId="{CCE3ED28-D61B-496A-97B9-A1457CB93100}" srcOrd="0" destOrd="0" parTransId="{759879E1-B230-415B-AE5F-70BDD9CF80FF}" sibTransId="{78845F1B-32D6-4B80-A4EC-700BFE307BB2}"/>
    <dgm:cxn modelId="{523DB80C-2667-4A17-84F6-868080DEF074}" type="presOf" srcId="{7B24CB01-62F3-4BD3-B998-58ADDAD1D391}" destId="{ACEDF67F-DBB4-41F1-800C-6A6450843444}" srcOrd="0" destOrd="0" presId="urn:microsoft.com/office/officeart/2008/layout/RadialCluster"/>
    <dgm:cxn modelId="{F949F642-657E-455A-A279-FC67C1746274}" type="presOf" srcId="{739102B8-D88A-4112-97B2-331B7BF2DB03}" destId="{623D3D20-78DB-4D0C-BB1E-3F12C603A70F}" srcOrd="0" destOrd="0" presId="urn:microsoft.com/office/officeart/2008/layout/RadialCluster"/>
    <dgm:cxn modelId="{D3E6BAB8-0349-47F8-9B04-34E17805C2F6}" type="presOf" srcId="{CCE3ED28-D61B-496A-97B9-A1457CB93100}" destId="{9BB72D46-3A39-4845-B5BA-00212C9FA237}" srcOrd="0" destOrd="0" presId="urn:microsoft.com/office/officeart/2008/layout/RadialCluster"/>
    <dgm:cxn modelId="{D69AE2E1-C2D3-4398-AF4A-9FC50D83B177}" type="presParOf" srcId="{ACEDF67F-DBB4-41F1-800C-6A6450843444}" destId="{CED435C6-D6D1-48EA-9C6A-9431B7011372}" srcOrd="0" destOrd="0" presId="urn:microsoft.com/office/officeart/2008/layout/RadialCluster"/>
    <dgm:cxn modelId="{983EA30E-5BDC-4CDE-900C-08A5D69FD872}" type="presParOf" srcId="{CED435C6-D6D1-48EA-9C6A-9431B7011372}" destId="{9BB72D46-3A39-4845-B5BA-00212C9FA237}" srcOrd="0" destOrd="0" presId="urn:microsoft.com/office/officeart/2008/layout/RadialCluster"/>
    <dgm:cxn modelId="{B8B25B51-C1A4-4F05-A59B-12A1A7C7791F}" type="presParOf" srcId="{CED435C6-D6D1-48EA-9C6A-9431B7011372}" destId="{623D3D20-78DB-4D0C-BB1E-3F12C603A70F}" srcOrd="1" destOrd="0" presId="urn:microsoft.com/office/officeart/2008/layout/RadialCluster"/>
    <dgm:cxn modelId="{0A0F9F92-FB5B-4DF4-BD9B-AD144DB2839A}" type="presParOf" srcId="{CED435C6-D6D1-48EA-9C6A-9431B7011372}" destId="{5E7D857D-5F7D-44F4-9274-57C0337CFA12}" srcOrd="2" destOrd="0" presId="urn:microsoft.com/office/officeart/2008/layout/RadialCluster"/>
    <dgm:cxn modelId="{A82D2844-FA66-476E-B6F0-D41E60194EE6}" type="presParOf" srcId="{CED435C6-D6D1-48EA-9C6A-9431B7011372}" destId="{2ED49D8C-DF6B-414E-90C0-CEBD9A279567}" srcOrd="3" destOrd="0" presId="urn:microsoft.com/office/officeart/2008/layout/RadialCluster"/>
    <dgm:cxn modelId="{14452659-0FCB-4607-A481-47BD1A9E676D}" type="presParOf" srcId="{CED435C6-D6D1-48EA-9C6A-9431B7011372}" destId="{6FFF8A13-B318-40C5-A096-72BFEC3E8024}" srcOrd="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0DB6248-62D0-44C8-99DF-B15ECD7C72C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BE8C0B1-1A5A-4CC1-85A8-B5F87A1D8C67}">
      <dgm:prSet phldrT="[Текст]"/>
      <dgm:spPr/>
      <dgm:t>
        <a:bodyPr/>
        <a:lstStyle/>
        <a:p>
          <a:r>
            <a:rPr lang="ru-RU" dirty="0" smtClean="0"/>
            <a:t>Выбор кандидатов в тренеры </a:t>
          </a:r>
          <a:endParaRPr lang="ru-RU" dirty="0"/>
        </a:p>
      </dgm:t>
    </dgm:pt>
    <dgm:pt modelId="{81D238C9-A5A1-47B9-8F90-548B3AB7AB25}" type="parTrans" cxnId="{3FF81EB4-2927-4980-BE58-51FC46440F41}">
      <dgm:prSet/>
      <dgm:spPr/>
      <dgm:t>
        <a:bodyPr/>
        <a:lstStyle/>
        <a:p>
          <a:endParaRPr lang="ru-RU"/>
        </a:p>
      </dgm:t>
    </dgm:pt>
    <dgm:pt modelId="{0445D659-F258-4DB1-874C-C50507FFBFFE}" type="sibTrans" cxnId="{3FF81EB4-2927-4980-BE58-51FC46440F41}">
      <dgm:prSet/>
      <dgm:spPr/>
      <dgm:t>
        <a:bodyPr/>
        <a:lstStyle/>
        <a:p>
          <a:endParaRPr lang="ru-RU"/>
        </a:p>
      </dgm:t>
    </dgm:pt>
    <dgm:pt modelId="{930D2182-A59B-4E68-9DA4-B549C5F29A46}">
      <dgm:prSet phldrT="[Текст]"/>
      <dgm:spPr/>
      <dgm:t>
        <a:bodyPr/>
        <a:lstStyle/>
        <a:p>
          <a:r>
            <a:rPr lang="ru-RU" dirty="0" smtClean="0"/>
            <a:t>Проведение тренинга для тренеров</a:t>
          </a:r>
          <a:endParaRPr lang="ru-RU" dirty="0"/>
        </a:p>
      </dgm:t>
    </dgm:pt>
    <dgm:pt modelId="{93EB06B5-A54E-49E3-954C-D090E39C6411}" type="parTrans" cxnId="{429A2396-B065-409A-BC5F-56BBC02818DA}">
      <dgm:prSet/>
      <dgm:spPr/>
      <dgm:t>
        <a:bodyPr/>
        <a:lstStyle/>
        <a:p>
          <a:endParaRPr lang="ru-RU"/>
        </a:p>
      </dgm:t>
    </dgm:pt>
    <dgm:pt modelId="{97D7659A-C661-4C4F-A029-9FDB7968E03F}" type="sibTrans" cxnId="{429A2396-B065-409A-BC5F-56BBC02818DA}">
      <dgm:prSet/>
      <dgm:spPr/>
      <dgm:t>
        <a:bodyPr/>
        <a:lstStyle/>
        <a:p>
          <a:endParaRPr lang="ru-RU"/>
        </a:p>
      </dgm:t>
    </dgm:pt>
    <dgm:pt modelId="{8F1D39BC-4D53-4DB5-A001-1A4E550BF017}">
      <dgm:prSet phldrT="[Текст]"/>
      <dgm:spPr/>
      <dgm:t>
        <a:bodyPr/>
        <a:lstStyle/>
        <a:p>
          <a:r>
            <a:rPr lang="ru-RU" dirty="0" smtClean="0"/>
            <a:t>Проведение тренингов для судей и адвокатов</a:t>
          </a:r>
          <a:endParaRPr lang="ru-RU" dirty="0"/>
        </a:p>
      </dgm:t>
    </dgm:pt>
    <dgm:pt modelId="{D96C0B23-F6A4-463A-92D2-C018E0FCD102}" type="parTrans" cxnId="{37663234-7C47-413D-801E-324E84FD8D7A}">
      <dgm:prSet/>
      <dgm:spPr/>
      <dgm:t>
        <a:bodyPr/>
        <a:lstStyle/>
        <a:p>
          <a:endParaRPr lang="ru-RU"/>
        </a:p>
      </dgm:t>
    </dgm:pt>
    <dgm:pt modelId="{70F3834B-DC29-4FD9-8EB7-96A26A9F7531}" type="sibTrans" cxnId="{37663234-7C47-413D-801E-324E84FD8D7A}">
      <dgm:prSet/>
      <dgm:spPr/>
      <dgm:t>
        <a:bodyPr/>
        <a:lstStyle/>
        <a:p>
          <a:endParaRPr lang="ru-RU"/>
        </a:p>
      </dgm:t>
    </dgm:pt>
    <dgm:pt modelId="{939759DE-3A21-43E7-9483-B01F71DBEB05}" type="pres">
      <dgm:prSet presAssocID="{20DB6248-62D0-44C8-99DF-B15ECD7C72C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ECFB1B5-72DD-47DC-9722-56C1685A08FC}" type="pres">
      <dgm:prSet presAssocID="{FBE8C0B1-1A5A-4CC1-85A8-B5F87A1D8C67}" presName="Accent1" presStyleCnt="0"/>
      <dgm:spPr/>
    </dgm:pt>
    <dgm:pt modelId="{3EAE439E-285C-4AB1-B43D-411D76782D3E}" type="pres">
      <dgm:prSet presAssocID="{FBE8C0B1-1A5A-4CC1-85A8-B5F87A1D8C67}" presName="Accent" presStyleLbl="node1" presStyleIdx="0" presStyleCnt="3" custScaleX="133768" custScaleY="107296"/>
      <dgm:spPr/>
    </dgm:pt>
    <dgm:pt modelId="{BB43B7A4-0C9E-4624-ABBE-798B6A4BA89C}" type="pres">
      <dgm:prSet presAssocID="{FBE8C0B1-1A5A-4CC1-85A8-B5F87A1D8C67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E95068-CDBF-4E6E-94E7-4DABBB69070E}" type="pres">
      <dgm:prSet presAssocID="{930D2182-A59B-4E68-9DA4-B549C5F29A46}" presName="Accent2" presStyleCnt="0"/>
      <dgm:spPr/>
    </dgm:pt>
    <dgm:pt modelId="{219B707E-A31A-4705-9447-A600EA2E090C}" type="pres">
      <dgm:prSet presAssocID="{930D2182-A59B-4E68-9DA4-B549C5F29A46}" presName="Accent" presStyleLbl="node1" presStyleIdx="1" presStyleCnt="3"/>
      <dgm:spPr/>
    </dgm:pt>
    <dgm:pt modelId="{51A092A8-2DC4-4D7F-89B7-7CD987FB435D}" type="pres">
      <dgm:prSet presAssocID="{930D2182-A59B-4E68-9DA4-B549C5F29A46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9620E-3A65-412F-86C8-413A4AEFA408}" type="pres">
      <dgm:prSet presAssocID="{8F1D39BC-4D53-4DB5-A001-1A4E550BF017}" presName="Accent3" presStyleCnt="0"/>
      <dgm:spPr/>
    </dgm:pt>
    <dgm:pt modelId="{150D948D-A2FE-4CB1-919E-DDA7DF18AE16}" type="pres">
      <dgm:prSet presAssocID="{8F1D39BC-4D53-4DB5-A001-1A4E550BF017}" presName="Accent" presStyleLbl="node1" presStyleIdx="2" presStyleCnt="3" custScaleX="194479"/>
      <dgm:spPr/>
    </dgm:pt>
    <dgm:pt modelId="{35988DE8-8318-4680-8A8E-21936451C85D}" type="pres">
      <dgm:prSet presAssocID="{8F1D39BC-4D53-4DB5-A001-1A4E550BF017}" presName="Parent3" presStyleLbl="revTx" presStyleIdx="2" presStyleCnt="3" custScaleX="18644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3E2048-CE74-4C00-9EE2-E4D673230D44}" type="presOf" srcId="{FBE8C0B1-1A5A-4CC1-85A8-B5F87A1D8C67}" destId="{BB43B7A4-0C9E-4624-ABBE-798B6A4BA89C}" srcOrd="0" destOrd="0" presId="urn:microsoft.com/office/officeart/2009/layout/CircleArrowProcess"/>
    <dgm:cxn modelId="{EC14FAAF-B7BA-4209-9A59-3FC695D8139B}" type="presOf" srcId="{930D2182-A59B-4E68-9DA4-B549C5F29A46}" destId="{51A092A8-2DC4-4D7F-89B7-7CD987FB435D}" srcOrd="0" destOrd="0" presId="urn:microsoft.com/office/officeart/2009/layout/CircleArrowProcess"/>
    <dgm:cxn modelId="{7EDC5B4A-ACEE-4B58-B4F5-F3C9E1D52604}" type="presOf" srcId="{8F1D39BC-4D53-4DB5-A001-1A4E550BF017}" destId="{35988DE8-8318-4680-8A8E-21936451C85D}" srcOrd="0" destOrd="0" presId="urn:microsoft.com/office/officeart/2009/layout/CircleArrowProcess"/>
    <dgm:cxn modelId="{10CA4D35-FF86-4041-9B1B-6C6BBD60020D}" type="presOf" srcId="{20DB6248-62D0-44C8-99DF-B15ECD7C72CC}" destId="{939759DE-3A21-43E7-9483-B01F71DBEB05}" srcOrd="0" destOrd="0" presId="urn:microsoft.com/office/officeart/2009/layout/CircleArrowProcess"/>
    <dgm:cxn modelId="{37663234-7C47-413D-801E-324E84FD8D7A}" srcId="{20DB6248-62D0-44C8-99DF-B15ECD7C72CC}" destId="{8F1D39BC-4D53-4DB5-A001-1A4E550BF017}" srcOrd="2" destOrd="0" parTransId="{D96C0B23-F6A4-463A-92D2-C018E0FCD102}" sibTransId="{70F3834B-DC29-4FD9-8EB7-96A26A9F7531}"/>
    <dgm:cxn modelId="{3FF81EB4-2927-4980-BE58-51FC46440F41}" srcId="{20DB6248-62D0-44C8-99DF-B15ECD7C72CC}" destId="{FBE8C0B1-1A5A-4CC1-85A8-B5F87A1D8C67}" srcOrd="0" destOrd="0" parTransId="{81D238C9-A5A1-47B9-8F90-548B3AB7AB25}" sibTransId="{0445D659-F258-4DB1-874C-C50507FFBFFE}"/>
    <dgm:cxn modelId="{429A2396-B065-409A-BC5F-56BBC02818DA}" srcId="{20DB6248-62D0-44C8-99DF-B15ECD7C72CC}" destId="{930D2182-A59B-4E68-9DA4-B549C5F29A46}" srcOrd="1" destOrd="0" parTransId="{93EB06B5-A54E-49E3-954C-D090E39C6411}" sibTransId="{97D7659A-C661-4C4F-A029-9FDB7968E03F}"/>
    <dgm:cxn modelId="{71364D4E-34A4-4CF4-9711-0801B087EE3A}" type="presParOf" srcId="{939759DE-3A21-43E7-9483-B01F71DBEB05}" destId="{9ECFB1B5-72DD-47DC-9722-56C1685A08FC}" srcOrd="0" destOrd="0" presId="urn:microsoft.com/office/officeart/2009/layout/CircleArrowProcess"/>
    <dgm:cxn modelId="{9870CCCB-7A7C-42ED-AAD3-3ED65471A037}" type="presParOf" srcId="{9ECFB1B5-72DD-47DC-9722-56C1685A08FC}" destId="{3EAE439E-285C-4AB1-B43D-411D76782D3E}" srcOrd="0" destOrd="0" presId="urn:microsoft.com/office/officeart/2009/layout/CircleArrowProcess"/>
    <dgm:cxn modelId="{CA084777-CD8C-4D54-9BD1-F64D53A5793E}" type="presParOf" srcId="{939759DE-3A21-43E7-9483-B01F71DBEB05}" destId="{BB43B7A4-0C9E-4624-ABBE-798B6A4BA89C}" srcOrd="1" destOrd="0" presId="urn:microsoft.com/office/officeart/2009/layout/CircleArrowProcess"/>
    <dgm:cxn modelId="{97CF31E1-3384-4320-B7DE-48F727606A7A}" type="presParOf" srcId="{939759DE-3A21-43E7-9483-B01F71DBEB05}" destId="{61E95068-CDBF-4E6E-94E7-4DABBB69070E}" srcOrd="2" destOrd="0" presId="urn:microsoft.com/office/officeart/2009/layout/CircleArrowProcess"/>
    <dgm:cxn modelId="{0AE3846E-A7FD-4F17-8513-280B73FDE6AE}" type="presParOf" srcId="{61E95068-CDBF-4E6E-94E7-4DABBB69070E}" destId="{219B707E-A31A-4705-9447-A600EA2E090C}" srcOrd="0" destOrd="0" presId="urn:microsoft.com/office/officeart/2009/layout/CircleArrowProcess"/>
    <dgm:cxn modelId="{3A24B82F-7351-405B-A5D2-D4D044F06ACC}" type="presParOf" srcId="{939759DE-3A21-43E7-9483-B01F71DBEB05}" destId="{51A092A8-2DC4-4D7F-89B7-7CD987FB435D}" srcOrd="3" destOrd="0" presId="urn:microsoft.com/office/officeart/2009/layout/CircleArrowProcess"/>
    <dgm:cxn modelId="{C937D67B-1855-4992-86A8-4AC133A0CE50}" type="presParOf" srcId="{939759DE-3A21-43E7-9483-B01F71DBEB05}" destId="{8669620E-3A65-412F-86C8-413A4AEFA408}" srcOrd="4" destOrd="0" presId="urn:microsoft.com/office/officeart/2009/layout/CircleArrowProcess"/>
    <dgm:cxn modelId="{B41EC85D-7AD3-448C-A0B9-69B11CA759EE}" type="presParOf" srcId="{8669620E-3A65-412F-86C8-413A4AEFA408}" destId="{150D948D-A2FE-4CB1-919E-DDA7DF18AE16}" srcOrd="0" destOrd="0" presId="urn:microsoft.com/office/officeart/2009/layout/CircleArrowProcess"/>
    <dgm:cxn modelId="{672CD83C-DF9E-4109-8406-3E5A1BAA35D9}" type="presParOf" srcId="{939759DE-3A21-43E7-9483-B01F71DBEB05}" destId="{35988DE8-8318-4680-8A8E-21936451C85D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C0F0530-030B-4BB4-AE02-21FADECB8E1D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6FC5ADC-08E4-41A7-AD1C-151E8117DF87}">
      <dgm:prSet phldrT="[Текст]"/>
      <dgm:spPr/>
      <dgm:t>
        <a:bodyPr/>
        <a:lstStyle/>
        <a:p>
          <a:r>
            <a:rPr lang="ru-RU" dirty="0" smtClean="0"/>
            <a:t>Создание рабочей группы </a:t>
          </a:r>
          <a:endParaRPr lang="ru-RU" dirty="0"/>
        </a:p>
      </dgm:t>
    </dgm:pt>
    <dgm:pt modelId="{55F4C694-6556-4B0A-BD94-F918272BF547}" type="parTrans" cxnId="{0F581DDB-C052-4F48-B0CC-A2983648671B}">
      <dgm:prSet/>
      <dgm:spPr/>
      <dgm:t>
        <a:bodyPr/>
        <a:lstStyle/>
        <a:p>
          <a:endParaRPr lang="ru-RU"/>
        </a:p>
      </dgm:t>
    </dgm:pt>
    <dgm:pt modelId="{57110724-C42D-474B-8B7A-FDEA317C1C4B}" type="sibTrans" cxnId="{0F581DDB-C052-4F48-B0CC-A2983648671B}">
      <dgm:prSet/>
      <dgm:spPr/>
      <dgm:t>
        <a:bodyPr/>
        <a:lstStyle/>
        <a:p>
          <a:endParaRPr lang="ru-RU"/>
        </a:p>
      </dgm:t>
    </dgm:pt>
    <dgm:pt modelId="{2B6CF081-3FB8-4D79-8844-65FBCCDE8AC0}">
      <dgm:prSet phldrT="[Текст]"/>
      <dgm:spPr/>
      <dgm:t>
        <a:bodyPr/>
        <a:lstStyle/>
        <a:p>
          <a:r>
            <a:rPr lang="ru-RU" dirty="0" smtClean="0"/>
            <a:t>Разработка учебный материалов на Азербайджанском языке</a:t>
          </a:r>
          <a:endParaRPr lang="ru-RU" dirty="0"/>
        </a:p>
      </dgm:t>
    </dgm:pt>
    <dgm:pt modelId="{0D7F5253-7689-42CE-A280-DA44AA674D95}" type="parTrans" cxnId="{B6B4BB41-7603-44D0-B68D-9597AD47E75E}">
      <dgm:prSet/>
      <dgm:spPr/>
      <dgm:t>
        <a:bodyPr/>
        <a:lstStyle/>
        <a:p>
          <a:endParaRPr lang="ru-RU"/>
        </a:p>
      </dgm:t>
    </dgm:pt>
    <dgm:pt modelId="{B65141F5-2664-4DCA-9AAB-7A2E4B6EB634}" type="sibTrans" cxnId="{B6B4BB41-7603-44D0-B68D-9597AD47E75E}">
      <dgm:prSet/>
      <dgm:spPr/>
      <dgm:t>
        <a:bodyPr/>
        <a:lstStyle/>
        <a:p>
          <a:endParaRPr lang="ru-RU"/>
        </a:p>
      </dgm:t>
    </dgm:pt>
    <dgm:pt modelId="{EF60BA20-6B01-4F52-9A37-2B7E53B597B1}">
      <dgm:prSet phldrT="[Текст]"/>
      <dgm:spPr/>
      <dgm:t>
        <a:bodyPr/>
        <a:lstStyle/>
        <a:p>
          <a:r>
            <a:rPr lang="ru-RU" dirty="0" smtClean="0"/>
            <a:t>Распространение учебных материалов </a:t>
          </a:r>
          <a:endParaRPr lang="ru-RU" dirty="0"/>
        </a:p>
      </dgm:t>
    </dgm:pt>
    <dgm:pt modelId="{64567F33-7DED-45F4-977A-44F4CF09F291}" type="parTrans" cxnId="{D3F892CA-1AA7-49B9-87CF-4976386B1476}">
      <dgm:prSet/>
      <dgm:spPr/>
      <dgm:t>
        <a:bodyPr/>
        <a:lstStyle/>
        <a:p>
          <a:endParaRPr lang="ru-RU"/>
        </a:p>
      </dgm:t>
    </dgm:pt>
    <dgm:pt modelId="{B48DA3BB-1CE5-478A-8E41-DA5853FD4675}" type="sibTrans" cxnId="{D3F892CA-1AA7-49B9-87CF-4976386B1476}">
      <dgm:prSet/>
      <dgm:spPr/>
      <dgm:t>
        <a:bodyPr/>
        <a:lstStyle/>
        <a:p>
          <a:endParaRPr lang="ru-RU"/>
        </a:p>
      </dgm:t>
    </dgm:pt>
    <dgm:pt modelId="{3235BCD6-5D5A-4790-9E8E-B328E32A76E2}">
      <dgm:prSet phldrT="[Текст]"/>
      <dgm:spPr/>
      <dgm:t>
        <a:bodyPr/>
        <a:lstStyle/>
        <a:p>
          <a:r>
            <a:rPr lang="az-Latn-AZ" dirty="0" smtClean="0"/>
            <a:t>HELP info Point</a:t>
          </a:r>
          <a:endParaRPr lang="ru-RU" dirty="0"/>
        </a:p>
      </dgm:t>
    </dgm:pt>
    <dgm:pt modelId="{D77DBAC3-FD4A-4E6B-A836-FB4278F131E5}" type="parTrans" cxnId="{E6A5E575-B6FC-45A8-A264-039C88765A1D}">
      <dgm:prSet/>
      <dgm:spPr/>
      <dgm:t>
        <a:bodyPr/>
        <a:lstStyle/>
        <a:p>
          <a:endParaRPr lang="ru-RU"/>
        </a:p>
      </dgm:t>
    </dgm:pt>
    <dgm:pt modelId="{3B530977-2DC0-421C-B43F-B406DC43E7B4}" type="sibTrans" cxnId="{E6A5E575-B6FC-45A8-A264-039C88765A1D}">
      <dgm:prSet/>
      <dgm:spPr/>
      <dgm:t>
        <a:bodyPr/>
        <a:lstStyle/>
        <a:p>
          <a:endParaRPr lang="ru-RU"/>
        </a:p>
      </dgm:t>
    </dgm:pt>
    <dgm:pt modelId="{79FF36E6-7E99-4D38-AE95-985C402C69E6}">
      <dgm:prSet phldrT="[Текст]"/>
      <dgm:spPr/>
      <dgm:t>
        <a:bodyPr/>
        <a:lstStyle/>
        <a:p>
          <a:r>
            <a:rPr lang="az-Latn-AZ" dirty="0" smtClean="0"/>
            <a:t>HELP Focal Point</a:t>
          </a:r>
          <a:endParaRPr lang="ru-RU" dirty="0"/>
        </a:p>
      </dgm:t>
    </dgm:pt>
    <dgm:pt modelId="{1C5E6F7C-19C5-4F25-ACDA-123D81166388}" type="parTrans" cxnId="{BFBE5EBC-3E3B-41E1-AEF8-95CC17490C45}">
      <dgm:prSet/>
      <dgm:spPr/>
      <dgm:t>
        <a:bodyPr/>
        <a:lstStyle/>
        <a:p>
          <a:endParaRPr lang="ru-RU"/>
        </a:p>
      </dgm:t>
    </dgm:pt>
    <dgm:pt modelId="{B90D69BA-1138-4A8B-837E-80A034F97308}" type="sibTrans" cxnId="{BFBE5EBC-3E3B-41E1-AEF8-95CC17490C45}">
      <dgm:prSet/>
      <dgm:spPr/>
      <dgm:t>
        <a:bodyPr/>
        <a:lstStyle/>
        <a:p>
          <a:endParaRPr lang="ru-RU"/>
        </a:p>
      </dgm:t>
    </dgm:pt>
    <dgm:pt modelId="{8E15EDA2-6C9D-4F8B-90AE-F6806D376DA0}" type="pres">
      <dgm:prSet presAssocID="{BC0F0530-030B-4BB4-AE02-21FADECB8E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58A18DE-3D6A-4972-8C45-0075AF415F9A}" type="pres">
      <dgm:prSet presAssocID="{EF60BA20-6B01-4F52-9A37-2B7E53B597B1}" presName="boxAndChildren" presStyleCnt="0"/>
      <dgm:spPr/>
    </dgm:pt>
    <dgm:pt modelId="{DC3465C8-CFEC-4F42-9BDB-A91AE1EECC5B}" type="pres">
      <dgm:prSet presAssocID="{EF60BA20-6B01-4F52-9A37-2B7E53B597B1}" presName="parentTextBox" presStyleLbl="node1" presStyleIdx="0" presStyleCnt="3"/>
      <dgm:spPr/>
      <dgm:t>
        <a:bodyPr/>
        <a:lstStyle/>
        <a:p>
          <a:endParaRPr lang="ru-RU"/>
        </a:p>
      </dgm:t>
    </dgm:pt>
    <dgm:pt modelId="{DC34B586-C901-4939-9002-0F6A1C1537E5}" type="pres">
      <dgm:prSet presAssocID="{EF60BA20-6B01-4F52-9A37-2B7E53B597B1}" presName="entireBox" presStyleLbl="node1" presStyleIdx="0" presStyleCnt="3"/>
      <dgm:spPr/>
      <dgm:t>
        <a:bodyPr/>
        <a:lstStyle/>
        <a:p>
          <a:endParaRPr lang="ru-RU"/>
        </a:p>
      </dgm:t>
    </dgm:pt>
    <dgm:pt modelId="{5BAB98BD-A0A6-40E2-81CA-E51FFB71554C}" type="pres">
      <dgm:prSet presAssocID="{EF60BA20-6B01-4F52-9A37-2B7E53B597B1}" presName="descendantBox" presStyleCnt="0"/>
      <dgm:spPr/>
    </dgm:pt>
    <dgm:pt modelId="{CC0072D8-0118-4665-B9E0-27B02D265F33}" type="pres">
      <dgm:prSet presAssocID="{3235BCD6-5D5A-4790-9E8E-B328E32A76E2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8E365-8EC4-40EF-BCE3-A3FC1394FBCC}" type="pres">
      <dgm:prSet presAssocID="{79FF36E6-7E99-4D38-AE95-985C402C69E6}" presName="childTextBox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856ED4-4E68-473D-A81B-CB8432A0E695}" type="pres">
      <dgm:prSet presAssocID="{B65141F5-2664-4DCA-9AAB-7A2E4B6EB634}" presName="sp" presStyleCnt="0"/>
      <dgm:spPr/>
    </dgm:pt>
    <dgm:pt modelId="{DF329FFA-DB9C-43DD-BE8A-D34C2D713653}" type="pres">
      <dgm:prSet presAssocID="{2B6CF081-3FB8-4D79-8844-65FBCCDE8AC0}" presName="arrowAndChildren" presStyleCnt="0"/>
      <dgm:spPr/>
    </dgm:pt>
    <dgm:pt modelId="{4A4EEC6C-7FAB-4985-ABC8-07F2981850C2}" type="pres">
      <dgm:prSet presAssocID="{2B6CF081-3FB8-4D79-8844-65FBCCDE8AC0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115B56A8-5635-4577-8C07-7727FEE24205}" type="pres">
      <dgm:prSet presAssocID="{57110724-C42D-474B-8B7A-FDEA317C1C4B}" presName="sp" presStyleCnt="0"/>
      <dgm:spPr/>
    </dgm:pt>
    <dgm:pt modelId="{442614C2-6ECD-4095-97E2-065FA6A6556B}" type="pres">
      <dgm:prSet presAssocID="{56FC5ADC-08E4-41A7-AD1C-151E8117DF87}" presName="arrowAndChildren" presStyleCnt="0"/>
      <dgm:spPr/>
    </dgm:pt>
    <dgm:pt modelId="{A1BD8D93-5DB5-4392-93AB-070F5354F917}" type="pres">
      <dgm:prSet presAssocID="{56FC5ADC-08E4-41A7-AD1C-151E8117DF87}" presName="parentTextArrow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BFBE5EBC-3E3B-41E1-AEF8-95CC17490C45}" srcId="{EF60BA20-6B01-4F52-9A37-2B7E53B597B1}" destId="{79FF36E6-7E99-4D38-AE95-985C402C69E6}" srcOrd="1" destOrd="0" parTransId="{1C5E6F7C-19C5-4F25-ACDA-123D81166388}" sibTransId="{B90D69BA-1138-4A8B-837E-80A034F97308}"/>
    <dgm:cxn modelId="{53C6C130-05CA-43B1-8C31-AF9A6920CE4F}" type="presOf" srcId="{3235BCD6-5D5A-4790-9E8E-B328E32A76E2}" destId="{CC0072D8-0118-4665-B9E0-27B02D265F33}" srcOrd="0" destOrd="0" presId="urn:microsoft.com/office/officeart/2005/8/layout/process4"/>
    <dgm:cxn modelId="{0A1CE650-22A1-422D-B711-AB40A58ED902}" type="presOf" srcId="{BC0F0530-030B-4BB4-AE02-21FADECB8E1D}" destId="{8E15EDA2-6C9D-4F8B-90AE-F6806D376DA0}" srcOrd="0" destOrd="0" presId="urn:microsoft.com/office/officeart/2005/8/layout/process4"/>
    <dgm:cxn modelId="{B6B4BB41-7603-44D0-B68D-9597AD47E75E}" srcId="{BC0F0530-030B-4BB4-AE02-21FADECB8E1D}" destId="{2B6CF081-3FB8-4D79-8844-65FBCCDE8AC0}" srcOrd="1" destOrd="0" parTransId="{0D7F5253-7689-42CE-A280-DA44AA674D95}" sibTransId="{B65141F5-2664-4DCA-9AAB-7A2E4B6EB634}"/>
    <dgm:cxn modelId="{0F581DDB-C052-4F48-B0CC-A2983648671B}" srcId="{BC0F0530-030B-4BB4-AE02-21FADECB8E1D}" destId="{56FC5ADC-08E4-41A7-AD1C-151E8117DF87}" srcOrd="0" destOrd="0" parTransId="{55F4C694-6556-4B0A-BD94-F918272BF547}" sibTransId="{57110724-C42D-474B-8B7A-FDEA317C1C4B}"/>
    <dgm:cxn modelId="{E6A5E575-B6FC-45A8-A264-039C88765A1D}" srcId="{EF60BA20-6B01-4F52-9A37-2B7E53B597B1}" destId="{3235BCD6-5D5A-4790-9E8E-B328E32A76E2}" srcOrd="0" destOrd="0" parTransId="{D77DBAC3-FD4A-4E6B-A836-FB4278F131E5}" sibTransId="{3B530977-2DC0-421C-B43F-B406DC43E7B4}"/>
    <dgm:cxn modelId="{A209538A-6E94-4E86-932E-B10C1107C642}" type="presOf" srcId="{2B6CF081-3FB8-4D79-8844-65FBCCDE8AC0}" destId="{4A4EEC6C-7FAB-4985-ABC8-07F2981850C2}" srcOrd="0" destOrd="0" presId="urn:microsoft.com/office/officeart/2005/8/layout/process4"/>
    <dgm:cxn modelId="{D3F892CA-1AA7-49B9-87CF-4976386B1476}" srcId="{BC0F0530-030B-4BB4-AE02-21FADECB8E1D}" destId="{EF60BA20-6B01-4F52-9A37-2B7E53B597B1}" srcOrd="2" destOrd="0" parTransId="{64567F33-7DED-45F4-977A-44F4CF09F291}" sibTransId="{B48DA3BB-1CE5-478A-8E41-DA5853FD4675}"/>
    <dgm:cxn modelId="{859910AD-ADBC-4A61-96B5-FA163BE91957}" type="presOf" srcId="{56FC5ADC-08E4-41A7-AD1C-151E8117DF87}" destId="{A1BD8D93-5DB5-4392-93AB-070F5354F917}" srcOrd="0" destOrd="0" presId="urn:microsoft.com/office/officeart/2005/8/layout/process4"/>
    <dgm:cxn modelId="{30891209-507B-45AA-B7DA-55965C240D46}" type="presOf" srcId="{EF60BA20-6B01-4F52-9A37-2B7E53B597B1}" destId="{DC34B586-C901-4939-9002-0F6A1C1537E5}" srcOrd="1" destOrd="0" presId="urn:microsoft.com/office/officeart/2005/8/layout/process4"/>
    <dgm:cxn modelId="{2B7C1AED-22BF-4368-93D5-8455474436FB}" type="presOf" srcId="{79FF36E6-7E99-4D38-AE95-985C402C69E6}" destId="{96C8E365-8EC4-40EF-BCE3-A3FC1394FBCC}" srcOrd="0" destOrd="0" presId="urn:microsoft.com/office/officeart/2005/8/layout/process4"/>
    <dgm:cxn modelId="{140F1E83-2EB0-47D0-9FAD-ED49E18BF12F}" type="presOf" srcId="{EF60BA20-6B01-4F52-9A37-2B7E53B597B1}" destId="{DC3465C8-CFEC-4F42-9BDB-A91AE1EECC5B}" srcOrd="0" destOrd="0" presId="urn:microsoft.com/office/officeart/2005/8/layout/process4"/>
    <dgm:cxn modelId="{E739CE46-AAA6-4126-988D-97949FA07FBA}" type="presParOf" srcId="{8E15EDA2-6C9D-4F8B-90AE-F6806D376DA0}" destId="{F58A18DE-3D6A-4972-8C45-0075AF415F9A}" srcOrd="0" destOrd="0" presId="urn:microsoft.com/office/officeart/2005/8/layout/process4"/>
    <dgm:cxn modelId="{6D52E09B-F658-46E9-AA5F-426A154FFDFF}" type="presParOf" srcId="{F58A18DE-3D6A-4972-8C45-0075AF415F9A}" destId="{DC3465C8-CFEC-4F42-9BDB-A91AE1EECC5B}" srcOrd="0" destOrd="0" presId="urn:microsoft.com/office/officeart/2005/8/layout/process4"/>
    <dgm:cxn modelId="{33087284-3764-48EB-9540-2A10769FD770}" type="presParOf" srcId="{F58A18DE-3D6A-4972-8C45-0075AF415F9A}" destId="{DC34B586-C901-4939-9002-0F6A1C1537E5}" srcOrd="1" destOrd="0" presId="urn:microsoft.com/office/officeart/2005/8/layout/process4"/>
    <dgm:cxn modelId="{19464B60-FDD8-4C17-887B-F3929B7EA14E}" type="presParOf" srcId="{F58A18DE-3D6A-4972-8C45-0075AF415F9A}" destId="{5BAB98BD-A0A6-40E2-81CA-E51FFB71554C}" srcOrd="2" destOrd="0" presId="urn:microsoft.com/office/officeart/2005/8/layout/process4"/>
    <dgm:cxn modelId="{2F6F8288-E958-4145-AE21-B73D73274ED8}" type="presParOf" srcId="{5BAB98BD-A0A6-40E2-81CA-E51FFB71554C}" destId="{CC0072D8-0118-4665-B9E0-27B02D265F33}" srcOrd="0" destOrd="0" presId="urn:microsoft.com/office/officeart/2005/8/layout/process4"/>
    <dgm:cxn modelId="{D8A8B0FF-7DCF-40FC-8347-E927C3C2AC77}" type="presParOf" srcId="{5BAB98BD-A0A6-40E2-81CA-E51FFB71554C}" destId="{96C8E365-8EC4-40EF-BCE3-A3FC1394FBCC}" srcOrd="1" destOrd="0" presId="urn:microsoft.com/office/officeart/2005/8/layout/process4"/>
    <dgm:cxn modelId="{0F6B1204-49E9-4357-80D4-61F3813538B7}" type="presParOf" srcId="{8E15EDA2-6C9D-4F8B-90AE-F6806D376DA0}" destId="{3F856ED4-4E68-473D-A81B-CB8432A0E695}" srcOrd="1" destOrd="0" presId="urn:microsoft.com/office/officeart/2005/8/layout/process4"/>
    <dgm:cxn modelId="{3750DB0E-D4FF-489B-B017-497044E629A9}" type="presParOf" srcId="{8E15EDA2-6C9D-4F8B-90AE-F6806D376DA0}" destId="{DF329FFA-DB9C-43DD-BE8A-D34C2D713653}" srcOrd="2" destOrd="0" presId="urn:microsoft.com/office/officeart/2005/8/layout/process4"/>
    <dgm:cxn modelId="{F501F35F-2174-4D46-83DD-F9C7EA886011}" type="presParOf" srcId="{DF329FFA-DB9C-43DD-BE8A-D34C2D713653}" destId="{4A4EEC6C-7FAB-4985-ABC8-07F2981850C2}" srcOrd="0" destOrd="0" presId="urn:microsoft.com/office/officeart/2005/8/layout/process4"/>
    <dgm:cxn modelId="{21A520EF-4791-4CA4-B714-5243F3FAA289}" type="presParOf" srcId="{8E15EDA2-6C9D-4F8B-90AE-F6806D376DA0}" destId="{115B56A8-5635-4577-8C07-7727FEE24205}" srcOrd="3" destOrd="0" presId="urn:microsoft.com/office/officeart/2005/8/layout/process4"/>
    <dgm:cxn modelId="{2DD5C58C-2265-4516-9CB5-A7B15DCD8601}" type="presParOf" srcId="{8E15EDA2-6C9D-4F8B-90AE-F6806D376DA0}" destId="{442614C2-6ECD-4095-97E2-065FA6A6556B}" srcOrd="4" destOrd="0" presId="urn:microsoft.com/office/officeart/2005/8/layout/process4"/>
    <dgm:cxn modelId="{BA323F0A-1CA5-43CA-BA94-2DC4C69684B9}" type="presParOf" srcId="{442614C2-6ECD-4095-97E2-065FA6A6556B}" destId="{A1BD8D93-5DB5-4392-93AB-070F5354F91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A5718E-C7FF-4E9C-B34C-DE530AA568B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FE17DA-E3E6-4B38-928D-1B64C4CC9822}">
      <dgm:prSet phldrT="[Text]" custT="1"/>
      <dgm:spPr/>
      <dgm:t>
        <a:bodyPr/>
        <a:lstStyle/>
        <a:p>
          <a:r>
            <a:rPr lang="ru-RU" sz="2800" dirty="0" smtClean="0"/>
            <a:t>2 </a:t>
          </a:r>
        </a:p>
        <a:p>
          <a:r>
            <a:rPr lang="ru-RU" sz="2800" dirty="0" smtClean="0"/>
            <a:t>представителя</a:t>
          </a:r>
          <a:endParaRPr lang="ru-RU" sz="2800" dirty="0"/>
        </a:p>
      </dgm:t>
    </dgm:pt>
    <dgm:pt modelId="{39EC090A-8793-4D1F-B116-E9380C9F74D9}" type="parTrans" cxnId="{8AEDC97F-A70C-49A0-8164-BF2352136AC9}">
      <dgm:prSet/>
      <dgm:spPr/>
      <dgm:t>
        <a:bodyPr/>
        <a:lstStyle/>
        <a:p>
          <a:endParaRPr lang="ru-RU"/>
        </a:p>
      </dgm:t>
    </dgm:pt>
    <dgm:pt modelId="{7F3E4ACE-25BA-41E4-8895-E47C8E3F2343}" type="sibTrans" cxnId="{8AEDC97F-A70C-49A0-8164-BF2352136AC9}">
      <dgm:prSet/>
      <dgm:spPr/>
      <dgm:t>
        <a:bodyPr/>
        <a:lstStyle/>
        <a:p>
          <a:endParaRPr lang="ru-RU"/>
        </a:p>
      </dgm:t>
    </dgm:pt>
    <dgm:pt modelId="{F7F117F0-3334-4254-B5E2-F23AAA35CA4C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Верховный Суд </a:t>
          </a:r>
        </a:p>
        <a:p>
          <a:pPr marL="285750" indent="0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67A63B8E-2144-4925-8058-DD129FC9C8B0}" type="parTrans" cxnId="{47742506-F6EC-4EE1-841C-459701EDF90E}">
      <dgm:prSet/>
      <dgm:spPr/>
      <dgm:t>
        <a:bodyPr/>
        <a:lstStyle/>
        <a:p>
          <a:endParaRPr lang="ru-RU"/>
        </a:p>
      </dgm:t>
    </dgm:pt>
    <dgm:pt modelId="{1B527FF3-ACFB-42EC-BD85-2992E5ECBA31}" type="sibTrans" cxnId="{47742506-F6EC-4EE1-841C-459701EDF90E}">
      <dgm:prSet/>
      <dgm:spPr/>
      <dgm:t>
        <a:bodyPr/>
        <a:lstStyle/>
        <a:p>
          <a:endParaRPr lang="ru-RU"/>
        </a:p>
      </dgm:t>
    </dgm:pt>
    <dgm:pt modelId="{5C126602-BE45-4527-A274-924FC0621D58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1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dirty="0" smtClean="0"/>
            <a:t>представитель</a:t>
          </a:r>
        </a:p>
        <a:p>
          <a:endParaRPr lang="ru-RU" sz="2800" dirty="0"/>
        </a:p>
      </dgm:t>
    </dgm:pt>
    <dgm:pt modelId="{A510A7B7-9060-41B8-8FAE-55ED712E474B}" type="parTrans" cxnId="{DAEF86A0-D9E1-4DDA-B478-088678F6F104}">
      <dgm:prSet/>
      <dgm:spPr/>
      <dgm:t>
        <a:bodyPr/>
        <a:lstStyle/>
        <a:p>
          <a:endParaRPr lang="ru-RU"/>
        </a:p>
      </dgm:t>
    </dgm:pt>
    <dgm:pt modelId="{0A940996-D2CC-422C-B785-AD6E066C444C}" type="sibTrans" cxnId="{DAEF86A0-D9E1-4DDA-B478-088678F6F104}">
      <dgm:prSet/>
      <dgm:spPr/>
      <dgm:t>
        <a:bodyPr/>
        <a:lstStyle/>
        <a:p>
          <a:endParaRPr lang="ru-RU"/>
        </a:p>
      </dgm:t>
    </dgm:pt>
    <dgm:pt modelId="{D8C7C56B-ECA5-4210-AA75-3BD3CA6CC1F8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Апеляционный суд </a:t>
          </a:r>
        </a:p>
      </dgm:t>
    </dgm:pt>
    <dgm:pt modelId="{2B82FA1E-E136-433F-BD69-392F483339C0}" type="parTrans" cxnId="{400C3A86-8AF3-478B-BCC1-A9215719E9DE}">
      <dgm:prSet/>
      <dgm:spPr/>
      <dgm:t>
        <a:bodyPr/>
        <a:lstStyle/>
        <a:p>
          <a:endParaRPr lang="ru-RU"/>
        </a:p>
      </dgm:t>
    </dgm:pt>
    <dgm:pt modelId="{D985E63D-9814-433C-ACA8-111308193D53}" type="sibTrans" cxnId="{400C3A86-8AF3-478B-BCC1-A9215719E9DE}">
      <dgm:prSet/>
      <dgm:spPr/>
      <dgm:t>
        <a:bodyPr/>
        <a:lstStyle/>
        <a:p>
          <a:endParaRPr lang="ru-RU"/>
        </a:p>
      </dgm:t>
    </dgm:pt>
    <dgm:pt modelId="{39BBB119-0DBB-451E-BD2F-06382B5FCC3A}">
      <dgm:prSet phldrT="[Text]"/>
      <dgm:spPr/>
      <dgm:t>
        <a:bodyPr/>
        <a:lstStyle/>
        <a:p>
          <a:r>
            <a:rPr lang="ru-RU" dirty="0" smtClean="0"/>
            <a:t>1 представитель </a:t>
          </a:r>
          <a:endParaRPr lang="ru-RU" dirty="0"/>
        </a:p>
      </dgm:t>
    </dgm:pt>
    <dgm:pt modelId="{2F2EA5FF-C73C-403F-907B-FE98388F2184}" type="parTrans" cxnId="{53EE1DFE-B89C-465A-B355-DF33C5A6F008}">
      <dgm:prSet/>
      <dgm:spPr/>
      <dgm:t>
        <a:bodyPr/>
        <a:lstStyle/>
        <a:p>
          <a:endParaRPr lang="ru-RU"/>
        </a:p>
      </dgm:t>
    </dgm:pt>
    <dgm:pt modelId="{9BD1B158-0116-40B6-933E-638DE0685ED2}" type="sibTrans" cxnId="{53EE1DFE-B89C-465A-B355-DF33C5A6F008}">
      <dgm:prSet/>
      <dgm:spPr/>
      <dgm:t>
        <a:bodyPr/>
        <a:lstStyle/>
        <a:p>
          <a:endParaRPr lang="ru-RU"/>
        </a:p>
      </dgm:t>
    </dgm:pt>
    <dgm:pt modelId="{F9A66CCE-A6C3-4C82-81F1-9FE5F59452FE}">
      <dgm:prSet phldrT="[Text]"/>
      <dgm:spPr/>
      <dgm:t>
        <a:bodyPr/>
        <a:lstStyle/>
        <a:p>
          <a:r>
            <a:rPr lang="ru-RU" smtClean="0"/>
            <a:t>Генеральная </a:t>
          </a:r>
          <a:r>
            <a:rPr lang="ru-RU" dirty="0" smtClean="0"/>
            <a:t>Прокуратура (Управление  гос.обвинения)</a:t>
          </a:r>
          <a:endParaRPr lang="ru-RU" dirty="0"/>
        </a:p>
      </dgm:t>
    </dgm:pt>
    <dgm:pt modelId="{A0D7FAB7-84D6-4A2C-9929-FFD6F25D87A9}" type="parTrans" cxnId="{FD0E3E21-7EFA-46B5-A413-338662EA1FE4}">
      <dgm:prSet/>
      <dgm:spPr/>
      <dgm:t>
        <a:bodyPr/>
        <a:lstStyle/>
        <a:p>
          <a:endParaRPr lang="ru-RU"/>
        </a:p>
      </dgm:t>
    </dgm:pt>
    <dgm:pt modelId="{7F733BEA-36A6-4F19-A606-46D0AB3019DE}" type="sibTrans" cxnId="{FD0E3E21-7EFA-46B5-A413-338662EA1FE4}">
      <dgm:prSet/>
      <dgm:spPr/>
      <dgm:t>
        <a:bodyPr/>
        <a:lstStyle/>
        <a:p>
          <a:endParaRPr lang="ru-RU"/>
        </a:p>
      </dgm:t>
    </dgm:pt>
    <dgm:pt modelId="{EC149CCD-CE47-4F6B-AE92-19431706D737}" type="pres">
      <dgm:prSet presAssocID="{CBA5718E-C7FF-4E9C-B34C-DE530AA568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A64EAA-5F71-46E6-903D-C346041AD7C6}" type="pres">
      <dgm:prSet presAssocID="{BEFE17DA-E3E6-4B38-928D-1B64C4CC9822}" presName="linNode" presStyleCnt="0"/>
      <dgm:spPr/>
    </dgm:pt>
    <dgm:pt modelId="{87338F28-240F-4434-A655-329E46FA8B15}" type="pres">
      <dgm:prSet presAssocID="{BEFE17DA-E3E6-4B38-928D-1B64C4CC9822}" presName="parentText" presStyleLbl="node1" presStyleIdx="0" presStyleCnt="3" custLinFactNeighborX="-1860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36A69-1742-4195-9DE8-C04006F48EBA}" type="pres">
      <dgm:prSet presAssocID="{BEFE17DA-E3E6-4B38-928D-1B64C4CC9822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9DCD4-E428-4E72-9044-8FDD954527F6}" type="pres">
      <dgm:prSet presAssocID="{7F3E4ACE-25BA-41E4-8895-E47C8E3F2343}" presName="sp" presStyleCnt="0"/>
      <dgm:spPr/>
    </dgm:pt>
    <dgm:pt modelId="{27D14DFE-5C09-4472-AE45-A50BB44533F9}" type="pres">
      <dgm:prSet presAssocID="{5C126602-BE45-4527-A274-924FC0621D58}" presName="linNode" presStyleCnt="0"/>
      <dgm:spPr/>
    </dgm:pt>
    <dgm:pt modelId="{2965140C-D13A-46C0-BAB5-E70A9C6BB49E}" type="pres">
      <dgm:prSet presAssocID="{5C126602-BE45-4527-A274-924FC0621D58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091540-3017-467E-AAF8-6EDB7FDCF206}" type="pres">
      <dgm:prSet presAssocID="{5C126602-BE45-4527-A274-924FC0621D58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CE1FE0-A769-4F80-ABE1-EC6F4EF8D308}" type="pres">
      <dgm:prSet presAssocID="{0A940996-D2CC-422C-B785-AD6E066C444C}" presName="sp" presStyleCnt="0"/>
      <dgm:spPr/>
    </dgm:pt>
    <dgm:pt modelId="{415B0A1E-7CDE-4807-BAD6-2C64C22BCA37}" type="pres">
      <dgm:prSet presAssocID="{39BBB119-0DBB-451E-BD2F-06382B5FCC3A}" presName="linNode" presStyleCnt="0"/>
      <dgm:spPr/>
    </dgm:pt>
    <dgm:pt modelId="{2ED94C45-466D-4A0C-9802-52EB6535F722}" type="pres">
      <dgm:prSet presAssocID="{39BBB119-0DBB-451E-BD2F-06382B5FCC3A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CB4688-8F76-4FF1-A75F-E933ADFC297F}" type="pres">
      <dgm:prSet presAssocID="{39BBB119-0DBB-451E-BD2F-06382B5FCC3A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0E3E21-7EFA-46B5-A413-338662EA1FE4}" srcId="{39BBB119-0DBB-451E-BD2F-06382B5FCC3A}" destId="{F9A66CCE-A6C3-4C82-81F1-9FE5F59452FE}" srcOrd="0" destOrd="0" parTransId="{A0D7FAB7-84D6-4A2C-9929-FFD6F25D87A9}" sibTransId="{7F733BEA-36A6-4F19-A606-46D0AB3019DE}"/>
    <dgm:cxn modelId="{570317E0-80AB-4480-90DE-E9BFF2F5463D}" type="presOf" srcId="{5C126602-BE45-4527-A274-924FC0621D58}" destId="{2965140C-D13A-46C0-BAB5-E70A9C6BB49E}" srcOrd="0" destOrd="0" presId="urn:microsoft.com/office/officeart/2005/8/layout/vList5"/>
    <dgm:cxn modelId="{8AD7213D-5E2D-4106-AEED-335EE174D9FF}" type="presOf" srcId="{D8C7C56B-ECA5-4210-AA75-3BD3CA6CC1F8}" destId="{5E091540-3017-467E-AAF8-6EDB7FDCF206}" srcOrd="0" destOrd="0" presId="urn:microsoft.com/office/officeart/2005/8/layout/vList5"/>
    <dgm:cxn modelId="{400C3A86-8AF3-478B-BCC1-A9215719E9DE}" srcId="{5C126602-BE45-4527-A274-924FC0621D58}" destId="{D8C7C56B-ECA5-4210-AA75-3BD3CA6CC1F8}" srcOrd="0" destOrd="0" parTransId="{2B82FA1E-E136-433F-BD69-392F483339C0}" sibTransId="{D985E63D-9814-433C-ACA8-111308193D53}"/>
    <dgm:cxn modelId="{8DDD6787-D0B3-4F1E-9B52-F2FA0310C80E}" type="presOf" srcId="{F7F117F0-3334-4254-B5E2-F23AAA35CA4C}" destId="{89D36A69-1742-4195-9DE8-C04006F48EBA}" srcOrd="0" destOrd="0" presId="urn:microsoft.com/office/officeart/2005/8/layout/vList5"/>
    <dgm:cxn modelId="{53EE1DFE-B89C-465A-B355-DF33C5A6F008}" srcId="{CBA5718E-C7FF-4E9C-B34C-DE530AA568B3}" destId="{39BBB119-0DBB-451E-BD2F-06382B5FCC3A}" srcOrd="2" destOrd="0" parTransId="{2F2EA5FF-C73C-403F-907B-FE98388F2184}" sibTransId="{9BD1B158-0116-40B6-933E-638DE0685ED2}"/>
    <dgm:cxn modelId="{8AEDC97F-A70C-49A0-8164-BF2352136AC9}" srcId="{CBA5718E-C7FF-4E9C-B34C-DE530AA568B3}" destId="{BEFE17DA-E3E6-4B38-928D-1B64C4CC9822}" srcOrd="0" destOrd="0" parTransId="{39EC090A-8793-4D1F-B116-E9380C9F74D9}" sibTransId="{7F3E4ACE-25BA-41E4-8895-E47C8E3F2343}"/>
    <dgm:cxn modelId="{1BCED8E9-BA6A-4977-B7B5-C123F9276198}" type="presOf" srcId="{39BBB119-0DBB-451E-BD2F-06382B5FCC3A}" destId="{2ED94C45-466D-4A0C-9802-52EB6535F722}" srcOrd="0" destOrd="0" presId="urn:microsoft.com/office/officeart/2005/8/layout/vList5"/>
    <dgm:cxn modelId="{924724B2-DF5B-4D92-A26A-058FAC776BF3}" type="presOf" srcId="{CBA5718E-C7FF-4E9C-B34C-DE530AA568B3}" destId="{EC149CCD-CE47-4F6B-AE92-19431706D737}" srcOrd="0" destOrd="0" presId="urn:microsoft.com/office/officeart/2005/8/layout/vList5"/>
    <dgm:cxn modelId="{47742506-F6EC-4EE1-841C-459701EDF90E}" srcId="{BEFE17DA-E3E6-4B38-928D-1B64C4CC9822}" destId="{F7F117F0-3334-4254-B5E2-F23AAA35CA4C}" srcOrd="0" destOrd="0" parTransId="{67A63B8E-2144-4925-8058-DD129FC9C8B0}" sibTransId="{1B527FF3-ACFB-42EC-BD85-2992E5ECBA31}"/>
    <dgm:cxn modelId="{DAEF86A0-D9E1-4DDA-B478-088678F6F104}" srcId="{CBA5718E-C7FF-4E9C-B34C-DE530AA568B3}" destId="{5C126602-BE45-4527-A274-924FC0621D58}" srcOrd="1" destOrd="0" parTransId="{A510A7B7-9060-41B8-8FAE-55ED712E474B}" sibTransId="{0A940996-D2CC-422C-B785-AD6E066C444C}"/>
    <dgm:cxn modelId="{0EF8B1C0-9F0D-46FB-8460-54F1EC79CBD3}" type="presOf" srcId="{BEFE17DA-E3E6-4B38-928D-1B64C4CC9822}" destId="{87338F28-240F-4434-A655-329E46FA8B15}" srcOrd="0" destOrd="0" presId="urn:microsoft.com/office/officeart/2005/8/layout/vList5"/>
    <dgm:cxn modelId="{30597032-4AE2-4000-8056-F9AB34D1E78B}" type="presOf" srcId="{F9A66CCE-A6C3-4C82-81F1-9FE5F59452FE}" destId="{D1CB4688-8F76-4FF1-A75F-E933ADFC297F}" srcOrd="0" destOrd="0" presId="urn:microsoft.com/office/officeart/2005/8/layout/vList5"/>
    <dgm:cxn modelId="{39C5A58E-A70E-4DB7-AD36-A0A820FC2FA4}" type="presParOf" srcId="{EC149CCD-CE47-4F6B-AE92-19431706D737}" destId="{06A64EAA-5F71-46E6-903D-C346041AD7C6}" srcOrd="0" destOrd="0" presId="urn:microsoft.com/office/officeart/2005/8/layout/vList5"/>
    <dgm:cxn modelId="{F77EA75C-9C3C-4925-8166-EFDDD5456FFD}" type="presParOf" srcId="{06A64EAA-5F71-46E6-903D-C346041AD7C6}" destId="{87338F28-240F-4434-A655-329E46FA8B15}" srcOrd="0" destOrd="0" presId="urn:microsoft.com/office/officeart/2005/8/layout/vList5"/>
    <dgm:cxn modelId="{7344AD93-6224-4883-992F-68C19DCCBC92}" type="presParOf" srcId="{06A64EAA-5F71-46E6-903D-C346041AD7C6}" destId="{89D36A69-1742-4195-9DE8-C04006F48EBA}" srcOrd="1" destOrd="0" presId="urn:microsoft.com/office/officeart/2005/8/layout/vList5"/>
    <dgm:cxn modelId="{CAF2E7AE-4F98-4F79-8676-3A5BA1F4DB9A}" type="presParOf" srcId="{EC149CCD-CE47-4F6B-AE92-19431706D737}" destId="{A389DCD4-E428-4E72-9044-8FDD954527F6}" srcOrd="1" destOrd="0" presId="urn:microsoft.com/office/officeart/2005/8/layout/vList5"/>
    <dgm:cxn modelId="{1EA0615A-AE6E-4039-BD14-F887B236C840}" type="presParOf" srcId="{EC149CCD-CE47-4F6B-AE92-19431706D737}" destId="{27D14DFE-5C09-4472-AE45-A50BB44533F9}" srcOrd="2" destOrd="0" presId="urn:microsoft.com/office/officeart/2005/8/layout/vList5"/>
    <dgm:cxn modelId="{0A5DBD06-7E95-445C-839A-85BC1D33AF29}" type="presParOf" srcId="{27D14DFE-5C09-4472-AE45-A50BB44533F9}" destId="{2965140C-D13A-46C0-BAB5-E70A9C6BB49E}" srcOrd="0" destOrd="0" presId="urn:microsoft.com/office/officeart/2005/8/layout/vList5"/>
    <dgm:cxn modelId="{0DC02698-E306-4339-AA94-E46FF0E68289}" type="presParOf" srcId="{27D14DFE-5C09-4472-AE45-A50BB44533F9}" destId="{5E091540-3017-467E-AAF8-6EDB7FDCF206}" srcOrd="1" destOrd="0" presId="urn:microsoft.com/office/officeart/2005/8/layout/vList5"/>
    <dgm:cxn modelId="{C834C8A1-6DCB-4713-AEA6-8412E9DB652F}" type="presParOf" srcId="{EC149CCD-CE47-4F6B-AE92-19431706D737}" destId="{3ACE1FE0-A769-4F80-ABE1-EC6F4EF8D308}" srcOrd="3" destOrd="0" presId="urn:microsoft.com/office/officeart/2005/8/layout/vList5"/>
    <dgm:cxn modelId="{3C0A6FD6-835A-40BA-BBFC-3133E2BA2114}" type="presParOf" srcId="{EC149CCD-CE47-4F6B-AE92-19431706D737}" destId="{415B0A1E-7CDE-4807-BAD6-2C64C22BCA37}" srcOrd="4" destOrd="0" presId="urn:microsoft.com/office/officeart/2005/8/layout/vList5"/>
    <dgm:cxn modelId="{AFB19DF8-C76E-4780-AB97-A62E16CA9F3C}" type="presParOf" srcId="{415B0A1E-7CDE-4807-BAD6-2C64C22BCA37}" destId="{2ED94C45-466D-4A0C-9802-52EB6535F722}" srcOrd="0" destOrd="0" presId="urn:microsoft.com/office/officeart/2005/8/layout/vList5"/>
    <dgm:cxn modelId="{7C84E782-0B18-480C-9760-C8BB030EDF7D}" type="presParOf" srcId="{415B0A1E-7CDE-4807-BAD6-2C64C22BCA37}" destId="{D1CB4688-8F76-4FF1-A75F-E933ADFC297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1919C4-98B0-428A-9B8E-B7DE013250A9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BA896-8292-4B6A-81E9-E752C86C2EE9}">
      <dgm:prSet phldrT="[Text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Закон Азербайджанской Республики  </a:t>
          </a:r>
        </a:p>
        <a:p>
          <a:r>
            <a:rPr lang="ru-RU" dirty="0" smtClean="0">
              <a:solidFill>
                <a:srgbClr val="FFFF00"/>
              </a:solidFill>
            </a:rPr>
            <a:t>«О судах и судьях» предусматривает </a:t>
          </a:r>
          <a:endParaRPr lang="ru-RU" dirty="0">
            <a:solidFill>
              <a:srgbClr val="FFFF00"/>
            </a:solidFill>
          </a:endParaRPr>
        </a:p>
      </dgm:t>
    </dgm:pt>
    <dgm:pt modelId="{8FD61F11-3228-42BA-8234-784DFC301E50}" type="parTrans" cxnId="{9C997173-D83C-40B6-8C36-D754B923B836}">
      <dgm:prSet/>
      <dgm:spPr/>
      <dgm:t>
        <a:bodyPr/>
        <a:lstStyle/>
        <a:p>
          <a:endParaRPr lang="ru-RU"/>
        </a:p>
      </dgm:t>
    </dgm:pt>
    <dgm:pt modelId="{B68A783D-7393-4E34-AF34-405ED96B1D5C}" type="sibTrans" cxnId="{9C997173-D83C-40B6-8C36-D754B923B836}">
      <dgm:prSet/>
      <dgm:spPr/>
      <dgm:t>
        <a:bodyPr/>
        <a:lstStyle/>
        <a:p>
          <a:endParaRPr lang="ru-RU"/>
        </a:p>
      </dgm:t>
    </dgm:pt>
    <dgm:pt modelId="{DEE6CB20-D508-4978-BD71-9302B7F8F214}">
      <dgm:prSet phldrT="[Text]"/>
      <dgm:spPr/>
      <dgm:t>
        <a:bodyPr/>
        <a:lstStyle/>
        <a:p>
          <a:endParaRPr lang="ru-RU" dirty="0"/>
        </a:p>
      </dgm:t>
    </dgm:pt>
    <dgm:pt modelId="{83769BF2-EBEE-4393-B35C-4B9D5F81E311}" type="parTrans" cxnId="{60B8717D-0928-49A3-ABD2-C6F43C7A4AFA}">
      <dgm:prSet/>
      <dgm:spPr/>
      <dgm:t>
        <a:bodyPr/>
        <a:lstStyle/>
        <a:p>
          <a:endParaRPr lang="ru-RU"/>
        </a:p>
      </dgm:t>
    </dgm:pt>
    <dgm:pt modelId="{7096B098-CDF8-456F-A8E6-A928417251F4}" type="sibTrans" cxnId="{60B8717D-0928-49A3-ABD2-C6F43C7A4AFA}">
      <dgm:prSet/>
      <dgm:spPr/>
      <dgm:t>
        <a:bodyPr/>
        <a:lstStyle/>
        <a:p>
          <a:endParaRPr lang="ru-RU"/>
        </a:p>
      </dgm:t>
    </dgm:pt>
    <dgm:pt modelId="{E090FE1C-26E3-4573-A499-DF07EF578EB5}">
      <dgm:prSet phldrT="[Text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Для Кандидатов в судьи </a:t>
          </a:r>
          <a:endParaRPr lang="ru-RU" b="1" dirty="0">
            <a:solidFill>
              <a:schemeClr val="tx1"/>
            </a:solidFill>
          </a:endParaRPr>
        </a:p>
      </dgm:t>
    </dgm:pt>
    <dgm:pt modelId="{193807E7-67B7-4D90-977D-5182D0E9D81A}" type="parTrans" cxnId="{DAF07730-D6DC-4272-8F50-970F06D84F86}">
      <dgm:prSet/>
      <dgm:spPr/>
      <dgm:t>
        <a:bodyPr/>
        <a:lstStyle/>
        <a:p>
          <a:endParaRPr lang="ru-RU"/>
        </a:p>
      </dgm:t>
    </dgm:pt>
    <dgm:pt modelId="{26DE1217-1A29-4900-85F8-C77F2ACD3FA3}" type="sibTrans" cxnId="{DAF07730-D6DC-4272-8F50-970F06D84F86}">
      <dgm:prSet/>
      <dgm:spPr/>
      <dgm:t>
        <a:bodyPr/>
        <a:lstStyle/>
        <a:p>
          <a:endParaRPr lang="ru-RU"/>
        </a:p>
      </dgm:t>
    </dgm:pt>
    <dgm:pt modelId="{EF9B451C-46C4-4F9B-9305-2EB1E53EB7EE}">
      <dgm:prSet phldrT="[Text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Прохождение обязательного продолжительного начального курса </a:t>
          </a:r>
          <a:endParaRPr lang="ru-RU" b="1" dirty="0">
            <a:solidFill>
              <a:srgbClr val="FFFF00"/>
            </a:solidFill>
          </a:endParaRPr>
        </a:p>
      </dgm:t>
    </dgm:pt>
    <dgm:pt modelId="{D1BA895A-87AE-4092-A17A-16EEE2A1A052}" type="parTrans" cxnId="{12B373D7-3F63-4ED9-BD34-593211D82800}">
      <dgm:prSet/>
      <dgm:spPr/>
      <dgm:t>
        <a:bodyPr/>
        <a:lstStyle/>
        <a:p>
          <a:endParaRPr lang="ru-RU"/>
        </a:p>
      </dgm:t>
    </dgm:pt>
    <dgm:pt modelId="{DBB0FBBA-C18F-4656-ACF0-ECC3388CB6ED}" type="sibTrans" cxnId="{12B373D7-3F63-4ED9-BD34-593211D82800}">
      <dgm:prSet/>
      <dgm:spPr/>
      <dgm:t>
        <a:bodyPr/>
        <a:lstStyle/>
        <a:p>
          <a:endParaRPr lang="ru-RU"/>
        </a:p>
      </dgm:t>
    </dgm:pt>
    <dgm:pt modelId="{C66B7197-3351-4D55-A9D2-3325DE4C2783}">
      <dgm:prSet phldrT="[Text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Длительность курсов  определяется  комитетом по отбору  судей </a:t>
          </a:r>
          <a:endParaRPr lang="ru-RU" b="1" dirty="0">
            <a:solidFill>
              <a:srgbClr val="FFFF00"/>
            </a:solidFill>
          </a:endParaRPr>
        </a:p>
      </dgm:t>
    </dgm:pt>
    <dgm:pt modelId="{4C528F9A-5C74-4F83-8158-DD49B08B45F1}" type="parTrans" cxnId="{3D5A0D2E-BB2B-469E-BB90-7C4CF2E9E46C}">
      <dgm:prSet/>
      <dgm:spPr/>
      <dgm:t>
        <a:bodyPr/>
        <a:lstStyle/>
        <a:p>
          <a:endParaRPr lang="ru-RU"/>
        </a:p>
      </dgm:t>
    </dgm:pt>
    <dgm:pt modelId="{69B40921-81AD-4EB9-A140-08B30FE9A50E}" type="sibTrans" cxnId="{3D5A0D2E-BB2B-469E-BB90-7C4CF2E9E46C}">
      <dgm:prSet/>
      <dgm:spPr/>
      <dgm:t>
        <a:bodyPr/>
        <a:lstStyle/>
        <a:p>
          <a:endParaRPr lang="ru-RU"/>
        </a:p>
      </dgm:t>
    </dgm:pt>
    <dgm:pt modelId="{C124D4F2-09EB-40A3-AB9B-3415EE38A9AD}">
      <dgm:prSet phldrT="[Text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Для судей </a:t>
          </a:r>
          <a:endParaRPr lang="ru-RU" b="1" dirty="0">
            <a:solidFill>
              <a:schemeClr val="tx1"/>
            </a:solidFill>
          </a:endParaRPr>
        </a:p>
      </dgm:t>
    </dgm:pt>
    <dgm:pt modelId="{46EBA86F-3F25-4B92-82CD-19B248BA6D21}" type="parTrans" cxnId="{9308F1CD-13A2-4EF8-B97B-F13204E7675B}">
      <dgm:prSet/>
      <dgm:spPr/>
      <dgm:t>
        <a:bodyPr/>
        <a:lstStyle/>
        <a:p>
          <a:endParaRPr lang="ru-RU"/>
        </a:p>
      </dgm:t>
    </dgm:pt>
    <dgm:pt modelId="{E424D3B6-05DE-4ACD-9323-1F0A2549DFF2}" type="sibTrans" cxnId="{9308F1CD-13A2-4EF8-B97B-F13204E7675B}">
      <dgm:prSet/>
      <dgm:spPr/>
      <dgm:t>
        <a:bodyPr/>
        <a:lstStyle/>
        <a:p>
          <a:endParaRPr lang="ru-RU"/>
        </a:p>
      </dgm:t>
    </dgm:pt>
    <dgm:pt modelId="{4FF39873-DD27-42BF-800F-F78699F55808}">
      <dgm:prSet phldrT="[Text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Лица впервые назначенные на должность судьи сроком на </a:t>
          </a:r>
          <a:r>
            <a:rPr lang="en-US" b="1" dirty="0" smtClean="0">
              <a:solidFill>
                <a:srgbClr val="FFFF00"/>
              </a:solidFill>
            </a:rPr>
            <a:t>3</a:t>
          </a:r>
          <a:r>
            <a:rPr lang="ru-RU" b="1" dirty="0" smtClean="0">
              <a:solidFill>
                <a:srgbClr val="FFFF00"/>
              </a:solidFill>
            </a:rPr>
            <a:t> лет  в течении этого периода должны  участвовать на  учебных курсах не менее одного раза  в год</a:t>
          </a:r>
          <a:endParaRPr lang="ru-RU" b="1" dirty="0">
            <a:solidFill>
              <a:srgbClr val="FFFF00"/>
            </a:solidFill>
          </a:endParaRPr>
        </a:p>
      </dgm:t>
    </dgm:pt>
    <dgm:pt modelId="{0989A6E9-EEAE-4D75-B823-F7243EA23266}" type="parTrans" cxnId="{9011BB3E-D0AA-4BC8-9A7A-5272DAF012EB}">
      <dgm:prSet/>
      <dgm:spPr/>
      <dgm:t>
        <a:bodyPr/>
        <a:lstStyle/>
        <a:p>
          <a:endParaRPr lang="ru-RU"/>
        </a:p>
      </dgm:t>
    </dgm:pt>
    <dgm:pt modelId="{B0F80E49-24B0-431B-91BB-113F74C14E17}" type="sibTrans" cxnId="{9011BB3E-D0AA-4BC8-9A7A-5272DAF012EB}">
      <dgm:prSet/>
      <dgm:spPr/>
      <dgm:t>
        <a:bodyPr/>
        <a:lstStyle/>
        <a:p>
          <a:endParaRPr lang="ru-RU"/>
        </a:p>
      </dgm:t>
    </dgm:pt>
    <dgm:pt modelId="{E5C233F2-7763-4BD6-8A90-354475592F38}">
      <dgm:prSet phldrT="[Text]"/>
      <dgm:spPr/>
      <dgm:t>
        <a:bodyPr/>
        <a:lstStyle/>
        <a:p>
          <a:r>
            <a:rPr lang="ru-RU" b="1" dirty="0" smtClean="0">
              <a:solidFill>
                <a:srgbClr val="FFFF00"/>
              </a:solidFill>
            </a:rPr>
            <a:t>Остальные судьи участвуют на добровольных началах</a:t>
          </a:r>
          <a:endParaRPr lang="ru-RU" b="1" dirty="0">
            <a:solidFill>
              <a:srgbClr val="FFFF00"/>
            </a:solidFill>
          </a:endParaRPr>
        </a:p>
      </dgm:t>
    </dgm:pt>
    <dgm:pt modelId="{8BA05DC6-280E-4580-B919-AEFCD8B50528}" type="parTrans" cxnId="{B204386D-AA74-4958-85D1-8E644AB579AA}">
      <dgm:prSet/>
      <dgm:spPr/>
      <dgm:t>
        <a:bodyPr/>
        <a:lstStyle/>
        <a:p>
          <a:endParaRPr lang="ru-RU"/>
        </a:p>
      </dgm:t>
    </dgm:pt>
    <dgm:pt modelId="{B98A770C-FE6C-4451-9F54-977377ABC3B4}" type="sibTrans" cxnId="{B204386D-AA74-4958-85D1-8E644AB579AA}">
      <dgm:prSet/>
      <dgm:spPr/>
      <dgm:t>
        <a:bodyPr/>
        <a:lstStyle/>
        <a:p>
          <a:endParaRPr lang="ru-RU"/>
        </a:p>
      </dgm:t>
    </dgm:pt>
    <dgm:pt modelId="{192D291A-C474-429E-8C7E-7012489B032B}" type="pres">
      <dgm:prSet presAssocID="{271919C4-98B0-428A-9B8E-B7DE013250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162D20-AE1D-42CF-8062-488A49CE4056}" type="pres">
      <dgm:prSet presAssocID="{BD8BA896-8292-4B6A-81E9-E752C86C2EE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DBA97E-4AF6-4340-BDF6-FFE91BE5582B}" type="pres">
      <dgm:prSet presAssocID="{B68A783D-7393-4E34-AF34-405ED96B1D5C}" presName="sibTrans" presStyleCnt="0"/>
      <dgm:spPr/>
    </dgm:pt>
    <dgm:pt modelId="{620B0312-8975-4407-8B4C-805A8B2FC155}" type="pres">
      <dgm:prSet presAssocID="{E090FE1C-26E3-4573-A499-DF07EF578EB5}" presName="node" presStyleLbl="node1" presStyleIdx="1" presStyleCnt="3" custLinFactNeighborX="-5497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D54391-6807-4F99-848C-C39662E0700F}" type="pres">
      <dgm:prSet presAssocID="{26DE1217-1A29-4900-85F8-C77F2ACD3FA3}" presName="sibTrans" presStyleCnt="0"/>
      <dgm:spPr/>
    </dgm:pt>
    <dgm:pt modelId="{3C187CD6-A0DA-4D72-BB04-CB6E11BCDFD3}" type="pres">
      <dgm:prSet presAssocID="{C124D4F2-09EB-40A3-AB9B-3415EE38A9A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08F1CD-13A2-4EF8-B97B-F13204E7675B}" srcId="{271919C4-98B0-428A-9B8E-B7DE013250A9}" destId="{C124D4F2-09EB-40A3-AB9B-3415EE38A9AD}" srcOrd="2" destOrd="0" parTransId="{46EBA86F-3F25-4B92-82CD-19B248BA6D21}" sibTransId="{E424D3B6-05DE-4ACD-9323-1F0A2549DFF2}"/>
    <dgm:cxn modelId="{C09C6E51-DBF4-41E1-8679-2443D7CC0C0E}" type="presOf" srcId="{C66B7197-3351-4D55-A9D2-3325DE4C2783}" destId="{620B0312-8975-4407-8B4C-805A8B2FC155}" srcOrd="0" destOrd="2" presId="urn:microsoft.com/office/officeart/2005/8/layout/hList6"/>
    <dgm:cxn modelId="{C1F0F726-AA6C-4C8F-9FD0-7DBD096D1907}" type="presOf" srcId="{E090FE1C-26E3-4573-A499-DF07EF578EB5}" destId="{620B0312-8975-4407-8B4C-805A8B2FC155}" srcOrd="0" destOrd="0" presId="urn:microsoft.com/office/officeart/2005/8/layout/hList6"/>
    <dgm:cxn modelId="{DAF07730-D6DC-4272-8F50-970F06D84F86}" srcId="{271919C4-98B0-428A-9B8E-B7DE013250A9}" destId="{E090FE1C-26E3-4573-A499-DF07EF578EB5}" srcOrd="1" destOrd="0" parTransId="{193807E7-67B7-4D90-977D-5182D0E9D81A}" sibTransId="{26DE1217-1A29-4900-85F8-C77F2ACD3FA3}"/>
    <dgm:cxn modelId="{4C1DC6A3-6021-4547-A353-AD5996BB92B0}" type="presOf" srcId="{E5C233F2-7763-4BD6-8A90-354475592F38}" destId="{3C187CD6-A0DA-4D72-BB04-CB6E11BCDFD3}" srcOrd="0" destOrd="2" presId="urn:microsoft.com/office/officeart/2005/8/layout/hList6"/>
    <dgm:cxn modelId="{A9863D9A-A523-4A91-84E8-5056F14786BF}" type="presOf" srcId="{271919C4-98B0-428A-9B8E-B7DE013250A9}" destId="{192D291A-C474-429E-8C7E-7012489B032B}" srcOrd="0" destOrd="0" presId="urn:microsoft.com/office/officeart/2005/8/layout/hList6"/>
    <dgm:cxn modelId="{3D5A0D2E-BB2B-469E-BB90-7C4CF2E9E46C}" srcId="{E090FE1C-26E3-4573-A499-DF07EF578EB5}" destId="{C66B7197-3351-4D55-A9D2-3325DE4C2783}" srcOrd="1" destOrd="0" parTransId="{4C528F9A-5C74-4F83-8158-DD49B08B45F1}" sibTransId="{69B40921-81AD-4EB9-A140-08B30FE9A50E}"/>
    <dgm:cxn modelId="{12B373D7-3F63-4ED9-BD34-593211D82800}" srcId="{E090FE1C-26E3-4573-A499-DF07EF578EB5}" destId="{EF9B451C-46C4-4F9B-9305-2EB1E53EB7EE}" srcOrd="0" destOrd="0" parTransId="{D1BA895A-87AE-4092-A17A-16EEE2A1A052}" sibTransId="{DBB0FBBA-C18F-4656-ACF0-ECC3388CB6ED}"/>
    <dgm:cxn modelId="{4201221C-6E2D-4879-A51A-BEBB969FFBE6}" type="presOf" srcId="{EF9B451C-46C4-4F9B-9305-2EB1E53EB7EE}" destId="{620B0312-8975-4407-8B4C-805A8B2FC155}" srcOrd="0" destOrd="1" presId="urn:microsoft.com/office/officeart/2005/8/layout/hList6"/>
    <dgm:cxn modelId="{B204386D-AA74-4958-85D1-8E644AB579AA}" srcId="{C124D4F2-09EB-40A3-AB9B-3415EE38A9AD}" destId="{E5C233F2-7763-4BD6-8A90-354475592F38}" srcOrd="1" destOrd="0" parTransId="{8BA05DC6-280E-4580-B919-AEFCD8B50528}" sibTransId="{B98A770C-FE6C-4451-9F54-977377ABC3B4}"/>
    <dgm:cxn modelId="{C56833D0-AA30-405E-96A1-57F559B2EB2C}" type="presOf" srcId="{DEE6CB20-D508-4978-BD71-9302B7F8F214}" destId="{0A162D20-AE1D-42CF-8062-488A49CE4056}" srcOrd="0" destOrd="1" presId="urn:microsoft.com/office/officeart/2005/8/layout/hList6"/>
    <dgm:cxn modelId="{D2E03947-A5DF-4626-A9AF-9AD83B58CC3F}" type="presOf" srcId="{4FF39873-DD27-42BF-800F-F78699F55808}" destId="{3C187CD6-A0DA-4D72-BB04-CB6E11BCDFD3}" srcOrd="0" destOrd="1" presId="urn:microsoft.com/office/officeart/2005/8/layout/hList6"/>
    <dgm:cxn modelId="{9C997173-D83C-40B6-8C36-D754B923B836}" srcId="{271919C4-98B0-428A-9B8E-B7DE013250A9}" destId="{BD8BA896-8292-4B6A-81E9-E752C86C2EE9}" srcOrd="0" destOrd="0" parTransId="{8FD61F11-3228-42BA-8234-784DFC301E50}" sibTransId="{B68A783D-7393-4E34-AF34-405ED96B1D5C}"/>
    <dgm:cxn modelId="{9011BB3E-D0AA-4BC8-9A7A-5272DAF012EB}" srcId="{C124D4F2-09EB-40A3-AB9B-3415EE38A9AD}" destId="{4FF39873-DD27-42BF-800F-F78699F55808}" srcOrd="0" destOrd="0" parTransId="{0989A6E9-EEAE-4D75-B823-F7243EA23266}" sibTransId="{B0F80E49-24B0-431B-91BB-113F74C14E17}"/>
    <dgm:cxn modelId="{60B8717D-0928-49A3-ABD2-C6F43C7A4AFA}" srcId="{BD8BA896-8292-4B6A-81E9-E752C86C2EE9}" destId="{DEE6CB20-D508-4978-BD71-9302B7F8F214}" srcOrd="0" destOrd="0" parTransId="{83769BF2-EBEE-4393-B35C-4B9D5F81E311}" sibTransId="{7096B098-CDF8-456F-A8E6-A928417251F4}"/>
    <dgm:cxn modelId="{8D628486-8E95-470B-8D63-25B93BAC56E3}" type="presOf" srcId="{BD8BA896-8292-4B6A-81E9-E752C86C2EE9}" destId="{0A162D20-AE1D-42CF-8062-488A49CE4056}" srcOrd="0" destOrd="0" presId="urn:microsoft.com/office/officeart/2005/8/layout/hList6"/>
    <dgm:cxn modelId="{6332CD38-C588-41E4-BB79-FB3A5E506E3C}" type="presOf" srcId="{C124D4F2-09EB-40A3-AB9B-3415EE38A9AD}" destId="{3C187CD6-A0DA-4D72-BB04-CB6E11BCDFD3}" srcOrd="0" destOrd="0" presId="urn:microsoft.com/office/officeart/2005/8/layout/hList6"/>
    <dgm:cxn modelId="{AC4C72F0-B04C-4029-AE0D-FB8E10E909CE}" type="presParOf" srcId="{192D291A-C474-429E-8C7E-7012489B032B}" destId="{0A162D20-AE1D-42CF-8062-488A49CE4056}" srcOrd="0" destOrd="0" presId="urn:microsoft.com/office/officeart/2005/8/layout/hList6"/>
    <dgm:cxn modelId="{1907AE5B-92A9-4471-92EB-515EED9E0F75}" type="presParOf" srcId="{192D291A-C474-429E-8C7E-7012489B032B}" destId="{D1DBA97E-4AF6-4340-BDF6-FFE91BE5582B}" srcOrd="1" destOrd="0" presId="urn:microsoft.com/office/officeart/2005/8/layout/hList6"/>
    <dgm:cxn modelId="{BC41B6F3-3749-4F12-B2BE-941C91904FA2}" type="presParOf" srcId="{192D291A-C474-429E-8C7E-7012489B032B}" destId="{620B0312-8975-4407-8B4C-805A8B2FC155}" srcOrd="2" destOrd="0" presId="urn:microsoft.com/office/officeart/2005/8/layout/hList6"/>
    <dgm:cxn modelId="{904EE42C-D1AE-4AB2-B222-7BAA05CD5052}" type="presParOf" srcId="{192D291A-C474-429E-8C7E-7012489B032B}" destId="{2BD54391-6807-4F99-848C-C39662E0700F}" srcOrd="3" destOrd="0" presId="urn:microsoft.com/office/officeart/2005/8/layout/hList6"/>
    <dgm:cxn modelId="{5AC2E945-ACBF-4E85-A765-76AF20742AF4}" type="presParOf" srcId="{192D291A-C474-429E-8C7E-7012489B032B}" destId="{3C187CD6-A0DA-4D72-BB04-CB6E11BCDFD3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D7D58F-FC2E-4F2F-88E5-0045B0680C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038EA5-A26E-4252-B030-E4151163B298}">
      <dgm:prSet phldrT="[Text]"/>
      <dgm:spPr/>
      <dgm:t>
        <a:bodyPr/>
        <a:lstStyle/>
        <a:p>
          <a:r>
            <a:rPr lang="ru-RU" dirty="0" smtClean="0"/>
            <a:t>1-2 дневные курсы </a:t>
          </a:r>
          <a:endParaRPr lang="ru-RU" dirty="0"/>
        </a:p>
      </dgm:t>
    </dgm:pt>
    <dgm:pt modelId="{590102ED-CBD9-49B3-AC69-3395B612EFC8}" type="parTrans" cxnId="{4544CD30-0DAD-4DA1-B91D-878A3CC722F3}">
      <dgm:prSet/>
      <dgm:spPr/>
      <dgm:t>
        <a:bodyPr/>
        <a:lstStyle/>
        <a:p>
          <a:endParaRPr lang="ru-RU"/>
        </a:p>
      </dgm:t>
    </dgm:pt>
    <dgm:pt modelId="{D08BE91E-895D-42EE-947E-E96121E20AFE}" type="sibTrans" cxnId="{4544CD30-0DAD-4DA1-B91D-878A3CC722F3}">
      <dgm:prSet/>
      <dgm:spPr/>
      <dgm:t>
        <a:bodyPr/>
        <a:lstStyle/>
        <a:p>
          <a:endParaRPr lang="ru-RU"/>
        </a:p>
      </dgm:t>
    </dgm:pt>
    <dgm:pt modelId="{F7BA9493-FFED-43FB-B931-6FFB7C9C39C8}">
      <dgm:prSet phldrT="[Text]"/>
      <dgm:spPr/>
      <dgm:t>
        <a:bodyPr/>
        <a:lstStyle/>
        <a:p>
          <a:r>
            <a:rPr lang="ru-RU" dirty="0" smtClean="0"/>
            <a:t>5 дневные курсы </a:t>
          </a:r>
          <a:endParaRPr lang="ru-RU" dirty="0"/>
        </a:p>
      </dgm:t>
    </dgm:pt>
    <dgm:pt modelId="{7C0A591F-92E6-4529-9548-2C2386C2E3CF}" type="parTrans" cxnId="{C5B68FE7-9FB1-407E-8809-7C30E7915CD6}">
      <dgm:prSet/>
      <dgm:spPr/>
      <dgm:t>
        <a:bodyPr/>
        <a:lstStyle/>
        <a:p>
          <a:endParaRPr lang="ru-RU"/>
        </a:p>
      </dgm:t>
    </dgm:pt>
    <dgm:pt modelId="{95D2F9CD-6AB6-4FFD-A102-0462B6FF7F66}" type="sibTrans" cxnId="{C5B68FE7-9FB1-407E-8809-7C30E7915CD6}">
      <dgm:prSet/>
      <dgm:spPr/>
      <dgm:t>
        <a:bodyPr/>
        <a:lstStyle/>
        <a:p>
          <a:endParaRPr lang="ru-RU"/>
        </a:p>
      </dgm:t>
    </dgm:pt>
    <dgm:pt modelId="{DD067F38-D92A-44E7-AC31-832D857D2666}" type="pres">
      <dgm:prSet presAssocID="{10D7D58F-FC2E-4F2F-88E5-0045B0680C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D02B47-3E89-43D5-9FBB-6304EDADC01C}" type="pres">
      <dgm:prSet presAssocID="{87038EA5-A26E-4252-B030-E4151163B29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517346-82A3-4B9D-958F-744E332DE74F}" type="pres">
      <dgm:prSet presAssocID="{D08BE91E-895D-42EE-947E-E96121E20AFE}" presName="spacer" presStyleCnt="0"/>
      <dgm:spPr/>
    </dgm:pt>
    <dgm:pt modelId="{F29EDA9F-1D0D-4584-9B18-79D92EDBA324}" type="pres">
      <dgm:prSet presAssocID="{F7BA9493-FFED-43FB-B931-6FFB7C9C39C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0EF551-81BB-4F8D-99AB-21288F011E55}" type="presOf" srcId="{10D7D58F-FC2E-4F2F-88E5-0045B0680C28}" destId="{DD067F38-D92A-44E7-AC31-832D857D2666}" srcOrd="0" destOrd="0" presId="urn:microsoft.com/office/officeart/2005/8/layout/vList2"/>
    <dgm:cxn modelId="{C5B68FE7-9FB1-407E-8809-7C30E7915CD6}" srcId="{10D7D58F-FC2E-4F2F-88E5-0045B0680C28}" destId="{F7BA9493-FFED-43FB-B931-6FFB7C9C39C8}" srcOrd="1" destOrd="0" parTransId="{7C0A591F-92E6-4529-9548-2C2386C2E3CF}" sibTransId="{95D2F9CD-6AB6-4FFD-A102-0462B6FF7F66}"/>
    <dgm:cxn modelId="{4544CD30-0DAD-4DA1-B91D-878A3CC722F3}" srcId="{10D7D58F-FC2E-4F2F-88E5-0045B0680C28}" destId="{87038EA5-A26E-4252-B030-E4151163B298}" srcOrd="0" destOrd="0" parTransId="{590102ED-CBD9-49B3-AC69-3395B612EFC8}" sibTransId="{D08BE91E-895D-42EE-947E-E96121E20AFE}"/>
    <dgm:cxn modelId="{23195EF8-AFB4-4725-8A26-C4667D0AA448}" type="presOf" srcId="{87038EA5-A26E-4252-B030-E4151163B298}" destId="{6BD02B47-3E89-43D5-9FBB-6304EDADC01C}" srcOrd="0" destOrd="0" presId="urn:microsoft.com/office/officeart/2005/8/layout/vList2"/>
    <dgm:cxn modelId="{8E0342DA-028D-4F40-8609-E49BE16852B4}" type="presOf" srcId="{F7BA9493-FFED-43FB-B931-6FFB7C9C39C8}" destId="{F29EDA9F-1D0D-4584-9B18-79D92EDBA324}" srcOrd="0" destOrd="0" presId="urn:microsoft.com/office/officeart/2005/8/layout/vList2"/>
    <dgm:cxn modelId="{1F1ED4E5-EC6A-43E6-8BED-943FB31A95A8}" type="presParOf" srcId="{DD067F38-D92A-44E7-AC31-832D857D2666}" destId="{6BD02B47-3E89-43D5-9FBB-6304EDADC01C}" srcOrd="0" destOrd="0" presId="urn:microsoft.com/office/officeart/2005/8/layout/vList2"/>
    <dgm:cxn modelId="{4B2DF36C-297C-4468-8318-61D03EDB4A27}" type="presParOf" srcId="{DD067F38-D92A-44E7-AC31-832D857D2666}" destId="{5E517346-82A3-4B9D-958F-744E332DE74F}" srcOrd="1" destOrd="0" presId="urn:microsoft.com/office/officeart/2005/8/layout/vList2"/>
    <dgm:cxn modelId="{7F6CEC39-98CB-459A-9405-BB02DF4AA084}" type="presParOf" srcId="{DD067F38-D92A-44E7-AC31-832D857D2666}" destId="{F29EDA9F-1D0D-4584-9B18-79D92EDBA32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6970CF5-D48C-4409-841D-5B1736C5DAF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C57B222-555F-43D6-BF4B-DDC141755185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600" dirty="0" smtClean="0">
              <a:solidFill>
                <a:schemeClr val="tx1"/>
              </a:solidFill>
            </a:rPr>
            <a:t>50%</a:t>
          </a:r>
        </a:p>
        <a:p>
          <a:r>
            <a:rPr lang="ru-RU" sz="1600" dirty="0" smtClean="0">
              <a:solidFill>
                <a:schemeClr val="tx1"/>
              </a:solidFill>
            </a:rPr>
            <a:t>Аудиторных</a:t>
          </a:r>
        </a:p>
        <a:p>
          <a:r>
            <a:rPr lang="ru-RU" sz="1600" dirty="0" smtClean="0">
              <a:solidFill>
                <a:schemeClr val="tx1"/>
              </a:solidFill>
            </a:rPr>
            <a:t>Занятий </a:t>
          </a:r>
          <a:endParaRPr lang="ru-RU" sz="1600" dirty="0">
            <a:solidFill>
              <a:schemeClr val="tx1"/>
            </a:solidFill>
          </a:endParaRPr>
        </a:p>
      </dgm:t>
    </dgm:pt>
    <dgm:pt modelId="{B472519F-F5E4-4BF5-AE62-82D04B3257A5}" type="parTrans" cxnId="{D3169163-D2DE-46FA-A39D-44FB0461D2CE}">
      <dgm:prSet/>
      <dgm:spPr/>
      <dgm:t>
        <a:bodyPr/>
        <a:lstStyle/>
        <a:p>
          <a:endParaRPr lang="ru-RU"/>
        </a:p>
      </dgm:t>
    </dgm:pt>
    <dgm:pt modelId="{2BF6A234-2C2F-4DE5-ABCF-FC27505DA918}" type="sibTrans" cxnId="{D3169163-D2DE-46FA-A39D-44FB0461D2CE}">
      <dgm:prSet/>
      <dgm:spPr/>
      <dgm:t>
        <a:bodyPr/>
        <a:lstStyle/>
        <a:p>
          <a:endParaRPr lang="ru-RU"/>
        </a:p>
      </dgm:t>
    </dgm:pt>
    <dgm:pt modelId="{F5756D63-89F3-429D-84CF-13B8F1CFA1A3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</a:rPr>
            <a:t>50% Стажировка </a:t>
          </a:r>
        </a:p>
        <a:p>
          <a:r>
            <a:rPr lang="ru-RU" sz="1400" dirty="0" smtClean="0">
              <a:solidFill>
                <a:schemeClr val="tx1"/>
              </a:solidFill>
            </a:rPr>
            <a:t>в  судах</a:t>
          </a:r>
        </a:p>
      </dgm:t>
    </dgm:pt>
    <dgm:pt modelId="{A9DFCA83-06C2-4276-9AD3-9994A5A6FA7E}" type="parTrans" cxnId="{41026A4F-F007-4074-AFCB-813A970E6A9F}">
      <dgm:prSet/>
      <dgm:spPr/>
      <dgm:t>
        <a:bodyPr/>
        <a:lstStyle/>
        <a:p>
          <a:endParaRPr lang="ru-RU"/>
        </a:p>
      </dgm:t>
    </dgm:pt>
    <dgm:pt modelId="{B2D11F7C-C7B0-4F85-939C-B0D661EA1DC5}" type="sibTrans" cxnId="{41026A4F-F007-4074-AFCB-813A970E6A9F}">
      <dgm:prSet/>
      <dgm:spPr/>
      <dgm:t>
        <a:bodyPr/>
        <a:lstStyle/>
        <a:p>
          <a:endParaRPr lang="ru-RU"/>
        </a:p>
      </dgm:t>
    </dgm:pt>
    <dgm:pt modelId="{36A90404-92F7-4C87-8D75-BE0670874828}" type="pres">
      <dgm:prSet presAssocID="{86970CF5-D48C-4409-841D-5B1736C5DAF3}" presName="Name0" presStyleCnt="0">
        <dgm:presLayoutVars>
          <dgm:dir/>
          <dgm:animLvl val="lvl"/>
          <dgm:resizeHandles val="exact"/>
        </dgm:presLayoutVars>
      </dgm:prSet>
      <dgm:spPr/>
    </dgm:pt>
    <dgm:pt modelId="{8EC80B57-7094-41F8-985D-BD6FF567A52E}" type="pres">
      <dgm:prSet presAssocID="{FC57B222-555F-43D6-BF4B-DDC141755185}" presName="parTxOnly" presStyleLbl="node1" presStyleIdx="0" presStyleCnt="2" custScaleY="7286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B5B16C-993F-4222-8F90-6D0BEE7926B4}" type="pres">
      <dgm:prSet presAssocID="{2BF6A234-2C2F-4DE5-ABCF-FC27505DA918}" presName="parTxOnlySpace" presStyleCnt="0"/>
      <dgm:spPr/>
    </dgm:pt>
    <dgm:pt modelId="{12679050-BD2E-4271-8484-081290710710}" type="pres">
      <dgm:prSet presAssocID="{F5756D63-89F3-429D-84CF-13B8F1CFA1A3}" presName="parTxOnly" presStyleLbl="node1" presStyleIdx="1" presStyleCnt="2" custScaleY="758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F8B42D-B534-486C-AAA5-BACA63D23DDB}" type="presOf" srcId="{F5756D63-89F3-429D-84CF-13B8F1CFA1A3}" destId="{12679050-BD2E-4271-8484-081290710710}" srcOrd="0" destOrd="0" presId="urn:microsoft.com/office/officeart/2005/8/layout/chevron1"/>
    <dgm:cxn modelId="{6A7F0B4A-1B45-4FFB-A22D-18D0EBE2EB01}" type="presOf" srcId="{FC57B222-555F-43D6-BF4B-DDC141755185}" destId="{8EC80B57-7094-41F8-985D-BD6FF567A52E}" srcOrd="0" destOrd="0" presId="urn:microsoft.com/office/officeart/2005/8/layout/chevron1"/>
    <dgm:cxn modelId="{D3169163-D2DE-46FA-A39D-44FB0461D2CE}" srcId="{86970CF5-D48C-4409-841D-5B1736C5DAF3}" destId="{FC57B222-555F-43D6-BF4B-DDC141755185}" srcOrd="0" destOrd="0" parTransId="{B472519F-F5E4-4BF5-AE62-82D04B3257A5}" sibTransId="{2BF6A234-2C2F-4DE5-ABCF-FC27505DA918}"/>
    <dgm:cxn modelId="{41026A4F-F007-4074-AFCB-813A970E6A9F}" srcId="{86970CF5-D48C-4409-841D-5B1736C5DAF3}" destId="{F5756D63-89F3-429D-84CF-13B8F1CFA1A3}" srcOrd="1" destOrd="0" parTransId="{A9DFCA83-06C2-4276-9AD3-9994A5A6FA7E}" sibTransId="{B2D11F7C-C7B0-4F85-939C-B0D661EA1DC5}"/>
    <dgm:cxn modelId="{91229969-BBA9-48CD-BFC2-6C266AE1A339}" type="presOf" srcId="{86970CF5-D48C-4409-841D-5B1736C5DAF3}" destId="{36A90404-92F7-4C87-8D75-BE0670874828}" srcOrd="0" destOrd="0" presId="urn:microsoft.com/office/officeart/2005/8/layout/chevron1"/>
    <dgm:cxn modelId="{DAE311E8-6BC9-49D3-AB70-E628718425CC}" type="presParOf" srcId="{36A90404-92F7-4C87-8D75-BE0670874828}" destId="{8EC80B57-7094-41F8-985D-BD6FF567A52E}" srcOrd="0" destOrd="0" presId="urn:microsoft.com/office/officeart/2005/8/layout/chevron1"/>
    <dgm:cxn modelId="{926B16F9-27EA-430E-BD9A-88BB3D8D55AF}" type="presParOf" srcId="{36A90404-92F7-4C87-8D75-BE0670874828}" destId="{F4B5B16C-993F-4222-8F90-6D0BEE7926B4}" srcOrd="1" destOrd="0" presId="urn:microsoft.com/office/officeart/2005/8/layout/chevron1"/>
    <dgm:cxn modelId="{553D6220-7FC7-4853-8B12-26459D08B86A}" type="presParOf" srcId="{36A90404-92F7-4C87-8D75-BE0670874828}" destId="{12679050-BD2E-4271-8484-08129071071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375DDFE-590D-441F-AE93-BDD480AA89F6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2B3D02-8528-4569-BCFC-52DDBE94D758}">
      <dgm:prSet phldrT="[Text]"/>
      <dgm:spPr/>
      <dgm:t>
        <a:bodyPr/>
        <a:lstStyle/>
        <a:p>
          <a:r>
            <a:rPr lang="ru-RU" dirty="0" smtClean="0"/>
            <a:t>Программа для кандидатов в судьи подготавливается  </a:t>
          </a:r>
          <a:endParaRPr lang="ru-RU" dirty="0"/>
        </a:p>
      </dgm:t>
    </dgm:pt>
    <dgm:pt modelId="{96ABAB3A-76BD-4C55-8E34-E6E72F3A2012}" type="parTrans" cxnId="{1D775E49-EF5E-4ACB-83EB-77C0F69590FB}">
      <dgm:prSet/>
      <dgm:spPr/>
      <dgm:t>
        <a:bodyPr/>
        <a:lstStyle/>
        <a:p>
          <a:endParaRPr lang="ru-RU"/>
        </a:p>
      </dgm:t>
    </dgm:pt>
    <dgm:pt modelId="{2C2E6D69-FCF1-443F-84A4-A7479512ECB3}" type="sibTrans" cxnId="{1D775E49-EF5E-4ACB-83EB-77C0F69590FB}">
      <dgm:prSet/>
      <dgm:spPr/>
      <dgm:t>
        <a:bodyPr/>
        <a:lstStyle/>
        <a:p>
          <a:endParaRPr lang="ru-RU"/>
        </a:p>
      </dgm:t>
    </dgm:pt>
    <dgm:pt modelId="{9AA89897-6F9E-4AF6-858E-176B0DAA1A2C}">
      <dgm:prSet phldrT="[Text]"/>
      <dgm:spPr/>
      <dgm:t>
        <a:bodyPr/>
        <a:lstStyle/>
        <a:p>
          <a:r>
            <a:rPr lang="ru-RU" dirty="0" smtClean="0"/>
            <a:t>Комитетом по отбору судей </a:t>
          </a:r>
          <a:endParaRPr lang="ru-RU" dirty="0"/>
        </a:p>
      </dgm:t>
    </dgm:pt>
    <dgm:pt modelId="{DCA00E05-3763-48CF-A28C-309C3770B423}" type="parTrans" cxnId="{0C48D75E-285B-4DB6-A77A-C66535775706}">
      <dgm:prSet/>
      <dgm:spPr/>
      <dgm:t>
        <a:bodyPr/>
        <a:lstStyle/>
        <a:p>
          <a:endParaRPr lang="ru-RU"/>
        </a:p>
      </dgm:t>
    </dgm:pt>
    <dgm:pt modelId="{77AE7CA1-0D61-42B2-BEC3-13DAD6788EDC}" type="sibTrans" cxnId="{0C48D75E-285B-4DB6-A77A-C66535775706}">
      <dgm:prSet/>
      <dgm:spPr/>
      <dgm:t>
        <a:bodyPr/>
        <a:lstStyle/>
        <a:p>
          <a:endParaRPr lang="ru-RU"/>
        </a:p>
      </dgm:t>
    </dgm:pt>
    <dgm:pt modelId="{21180521-B2BA-4572-8072-35D5117361FE}">
      <dgm:prSet phldrT="[Text]"/>
      <dgm:spPr/>
      <dgm:t>
        <a:bodyPr/>
        <a:lstStyle/>
        <a:p>
          <a:r>
            <a:rPr lang="ru-RU" dirty="0" smtClean="0"/>
            <a:t>Академией Юстиции</a:t>
          </a:r>
          <a:endParaRPr lang="ru-RU" dirty="0"/>
        </a:p>
      </dgm:t>
    </dgm:pt>
    <dgm:pt modelId="{3E659CB2-A0B4-43C8-B4D0-F029EFA61CFD}" type="parTrans" cxnId="{B7DE741C-92C3-431B-8179-54B0298099DF}">
      <dgm:prSet/>
      <dgm:spPr/>
      <dgm:t>
        <a:bodyPr/>
        <a:lstStyle/>
        <a:p>
          <a:endParaRPr lang="ru-RU"/>
        </a:p>
      </dgm:t>
    </dgm:pt>
    <dgm:pt modelId="{77F5C442-A8A4-41DC-B7D4-7E4E07D090B4}" type="sibTrans" cxnId="{B7DE741C-92C3-431B-8179-54B0298099DF}">
      <dgm:prSet/>
      <dgm:spPr/>
      <dgm:t>
        <a:bodyPr/>
        <a:lstStyle/>
        <a:p>
          <a:endParaRPr lang="ru-RU"/>
        </a:p>
      </dgm:t>
    </dgm:pt>
    <dgm:pt modelId="{2A2E7FB9-2C18-4EEA-B8D1-DF22A6781CC1}">
      <dgm:prSet phldrT="[Text]"/>
      <dgm:spPr/>
      <dgm:t>
        <a:bodyPr/>
        <a:lstStyle/>
        <a:p>
          <a:r>
            <a:rPr lang="ru-RU" dirty="0" smtClean="0"/>
            <a:t>Согласовывается с Судебно-Правовым Советом </a:t>
          </a:r>
          <a:endParaRPr lang="ru-RU" dirty="0"/>
        </a:p>
      </dgm:t>
    </dgm:pt>
    <dgm:pt modelId="{85DF2886-03CB-429E-835F-6DAD1D859F91}" type="parTrans" cxnId="{F1158B9E-9EBC-4622-B36B-A8EA1C3A7EB8}">
      <dgm:prSet/>
      <dgm:spPr/>
      <dgm:t>
        <a:bodyPr/>
        <a:lstStyle/>
        <a:p>
          <a:endParaRPr lang="ru-RU"/>
        </a:p>
      </dgm:t>
    </dgm:pt>
    <dgm:pt modelId="{A78E9E23-BC40-4476-894C-F9B96F650DD1}" type="sibTrans" cxnId="{F1158B9E-9EBC-4622-B36B-A8EA1C3A7EB8}">
      <dgm:prSet/>
      <dgm:spPr/>
      <dgm:t>
        <a:bodyPr/>
        <a:lstStyle/>
        <a:p>
          <a:endParaRPr lang="ru-RU"/>
        </a:p>
      </dgm:t>
    </dgm:pt>
    <dgm:pt modelId="{4868CB66-2632-4B21-BDB2-0B7712545133}">
      <dgm:prSet phldrT="[Text]"/>
      <dgm:spPr/>
      <dgm:t>
        <a:bodyPr/>
        <a:lstStyle/>
        <a:p>
          <a:r>
            <a:rPr lang="ru-RU" dirty="0" smtClean="0"/>
            <a:t>Утверждается Комитетом по отбору судей </a:t>
          </a:r>
          <a:endParaRPr lang="ru-RU" dirty="0"/>
        </a:p>
      </dgm:t>
    </dgm:pt>
    <dgm:pt modelId="{A05E85A0-9FDA-4C80-B9FC-66957BA54E43}" type="parTrans" cxnId="{4F3BB583-7A1F-4998-B392-2439DDFD834D}">
      <dgm:prSet/>
      <dgm:spPr/>
      <dgm:t>
        <a:bodyPr/>
        <a:lstStyle/>
        <a:p>
          <a:endParaRPr lang="ru-RU"/>
        </a:p>
      </dgm:t>
    </dgm:pt>
    <dgm:pt modelId="{2BE00609-B67C-4EE2-8603-BCA7FAC4E737}" type="sibTrans" cxnId="{4F3BB583-7A1F-4998-B392-2439DDFD834D}">
      <dgm:prSet/>
      <dgm:spPr/>
      <dgm:t>
        <a:bodyPr/>
        <a:lstStyle/>
        <a:p>
          <a:endParaRPr lang="ru-RU"/>
        </a:p>
      </dgm:t>
    </dgm:pt>
    <dgm:pt modelId="{AD19931C-C7C1-484B-95E1-7C0B469A7B9E}" type="pres">
      <dgm:prSet presAssocID="{F375DDFE-590D-441F-AE93-BDD480AA89F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6D0327-26F2-4BC8-880A-CC20AF4BE0B1}" type="pres">
      <dgm:prSet presAssocID="{2A2E7FB9-2C18-4EEA-B8D1-DF22A6781CC1}" presName="boxAndChildren" presStyleCnt="0"/>
      <dgm:spPr/>
    </dgm:pt>
    <dgm:pt modelId="{B751F340-B297-485B-86AE-1974E05252D6}" type="pres">
      <dgm:prSet presAssocID="{2A2E7FB9-2C18-4EEA-B8D1-DF22A6781CC1}" presName="parentTextBox" presStyleLbl="node1" presStyleIdx="0" presStyleCnt="2"/>
      <dgm:spPr/>
      <dgm:t>
        <a:bodyPr/>
        <a:lstStyle/>
        <a:p>
          <a:endParaRPr lang="ru-RU"/>
        </a:p>
      </dgm:t>
    </dgm:pt>
    <dgm:pt modelId="{2AEAC4C3-CCE2-4220-9B6E-728866073857}" type="pres">
      <dgm:prSet presAssocID="{2A2E7FB9-2C18-4EEA-B8D1-DF22A6781CC1}" presName="entireBox" presStyleLbl="node1" presStyleIdx="0" presStyleCnt="2"/>
      <dgm:spPr/>
      <dgm:t>
        <a:bodyPr/>
        <a:lstStyle/>
        <a:p>
          <a:endParaRPr lang="ru-RU"/>
        </a:p>
      </dgm:t>
    </dgm:pt>
    <dgm:pt modelId="{9B8F6CA3-7F41-4267-9F8D-362789B33FEF}" type="pres">
      <dgm:prSet presAssocID="{2A2E7FB9-2C18-4EEA-B8D1-DF22A6781CC1}" presName="descendantBox" presStyleCnt="0"/>
      <dgm:spPr/>
    </dgm:pt>
    <dgm:pt modelId="{64D73ECD-8459-4719-8BFC-7FAFA4DEED7B}" type="pres">
      <dgm:prSet presAssocID="{4868CB66-2632-4B21-BDB2-0B7712545133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69CD1B-747F-4A5A-ACDD-CB679D7630DE}" type="pres">
      <dgm:prSet presAssocID="{2C2E6D69-FCF1-443F-84A4-A7479512ECB3}" presName="sp" presStyleCnt="0"/>
      <dgm:spPr/>
    </dgm:pt>
    <dgm:pt modelId="{7E59C383-BAA7-495B-940A-14F8CC27AB2C}" type="pres">
      <dgm:prSet presAssocID="{5B2B3D02-8528-4569-BCFC-52DDBE94D758}" presName="arrowAndChildren" presStyleCnt="0"/>
      <dgm:spPr/>
    </dgm:pt>
    <dgm:pt modelId="{45FE254A-3220-4BF1-BFA8-491C631BE10C}" type="pres">
      <dgm:prSet presAssocID="{5B2B3D02-8528-4569-BCFC-52DDBE94D758}" presName="parentTextArrow" presStyleLbl="node1" presStyleIdx="0" presStyleCnt="2"/>
      <dgm:spPr/>
      <dgm:t>
        <a:bodyPr/>
        <a:lstStyle/>
        <a:p>
          <a:endParaRPr lang="ru-RU"/>
        </a:p>
      </dgm:t>
    </dgm:pt>
    <dgm:pt modelId="{0B856ECD-6775-4DB2-95A8-B47A85F26F69}" type="pres">
      <dgm:prSet presAssocID="{5B2B3D02-8528-4569-BCFC-52DDBE94D758}" presName="arrow" presStyleLbl="node1" presStyleIdx="1" presStyleCnt="2" custLinFactNeighborX="-859" custLinFactNeighborY="-229"/>
      <dgm:spPr/>
      <dgm:t>
        <a:bodyPr/>
        <a:lstStyle/>
        <a:p>
          <a:endParaRPr lang="ru-RU"/>
        </a:p>
      </dgm:t>
    </dgm:pt>
    <dgm:pt modelId="{A9708CA2-E08D-448F-957F-AAE200CEB9B8}" type="pres">
      <dgm:prSet presAssocID="{5B2B3D02-8528-4569-BCFC-52DDBE94D758}" presName="descendantArrow" presStyleCnt="0"/>
      <dgm:spPr/>
    </dgm:pt>
    <dgm:pt modelId="{4F7A2812-C16B-4356-A89B-E1DEA667B1D4}" type="pres">
      <dgm:prSet presAssocID="{9AA89897-6F9E-4AF6-858E-176B0DAA1A2C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E6783-3EFB-4658-9DF1-7FB297465F05}" type="pres">
      <dgm:prSet presAssocID="{21180521-B2BA-4572-8072-35D5117361FE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775E49-EF5E-4ACB-83EB-77C0F69590FB}" srcId="{F375DDFE-590D-441F-AE93-BDD480AA89F6}" destId="{5B2B3D02-8528-4569-BCFC-52DDBE94D758}" srcOrd="0" destOrd="0" parTransId="{96ABAB3A-76BD-4C55-8E34-E6E72F3A2012}" sibTransId="{2C2E6D69-FCF1-443F-84A4-A7479512ECB3}"/>
    <dgm:cxn modelId="{B7DE741C-92C3-431B-8179-54B0298099DF}" srcId="{5B2B3D02-8528-4569-BCFC-52DDBE94D758}" destId="{21180521-B2BA-4572-8072-35D5117361FE}" srcOrd="1" destOrd="0" parTransId="{3E659CB2-A0B4-43C8-B4D0-F029EFA61CFD}" sibTransId="{77F5C442-A8A4-41DC-B7D4-7E4E07D090B4}"/>
    <dgm:cxn modelId="{4F3BB583-7A1F-4998-B392-2439DDFD834D}" srcId="{2A2E7FB9-2C18-4EEA-B8D1-DF22A6781CC1}" destId="{4868CB66-2632-4B21-BDB2-0B7712545133}" srcOrd="0" destOrd="0" parTransId="{A05E85A0-9FDA-4C80-B9FC-66957BA54E43}" sibTransId="{2BE00609-B67C-4EE2-8603-BCA7FAC4E737}"/>
    <dgm:cxn modelId="{478D98B3-9CE7-41EF-B07B-565FEF73EBF6}" type="presOf" srcId="{F375DDFE-590D-441F-AE93-BDD480AA89F6}" destId="{AD19931C-C7C1-484B-95E1-7C0B469A7B9E}" srcOrd="0" destOrd="0" presId="urn:microsoft.com/office/officeart/2005/8/layout/process4"/>
    <dgm:cxn modelId="{10831F18-9B5D-4462-87BF-970219A82F9F}" type="presOf" srcId="{2A2E7FB9-2C18-4EEA-B8D1-DF22A6781CC1}" destId="{B751F340-B297-485B-86AE-1974E05252D6}" srcOrd="0" destOrd="0" presId="urn:microsoft.com/office/officeart/2005/8/layout/process4"/>
    <dgm:cxn modelId="{F1158B9E-9EBC-4622-B36B-A8EA1C3A7EB8}" srcId="{F375DDFE-590D-441F-AE93-BDD480AA89F6}" destId="{2A2E7FB9-2C18-4EEA-B8D1-DF22A6781CC1}" srcOrd="1" destOrd="0" parTransId="{85DF2886-03CB-429E-835F-6DAD1D859F91}" sibTransId="{A78E9E23-BC40-4476-894C-F9B96F650DD1}"/>
    <dgm:cxn modelId="{315188D8-F6F9-4893-9859-D85A1F17EA73}" type="presOf" srcId="{4868CB66-2632-4B21-BDB2-0B7712545133}" destId="{64D73ECD-8459-4719-8BFC-7FAFA4DEED7B}" srcOrd="0" destOrd="0" presId="urn:microsoft.com/office/officeart/2005/8/layout/process4"/>
    <dgm:cxn modelId="{82BB889D-B60B-4E58-9591-74D399F88CDC}" type="presOf" srcId="{9AA89897-6F9E-4AF6-858E-176B0DAA1A2C}" destId="{4F7A2812-C16B-4356-A89B-E1DEA667B1D4}" srcOrd="0" destOrd="0" presId="urn:microsoft.com/office/officeart/2005/8/layout/process4"/>
    <dgm:cxn modelId="{D8482EC7-4ED0-4787-BF90-4B8A0C0EE439}" type="presOf" srcId="{5B2B3D02-8528-4569-BCFC-52DDBE94D758}" destId="{45FE254A-3220-4BF1-BFA8-491C631BE10C}" srcOrd="0" destOrd="0" presId="urn:microsoft.com/office/officeart/2005/8/layout/process4"/>
    <dgm:cxn modelId="{0C48D75E-285B-4DB6-A77A-C66535775706}" srcId="{5B2B3D02-8528-4569-BCFC-52DDBE94D758}" destId="{9AA89897-6F9E-4AF6-858E-176B0DAA1A2C}" srcOrd="0" destOrd="0" parTransId="{DCA00E05-3763-48CF-A28C-309C3770B423}" sibTransId="{77AE7CA1-0D61-42B2-BEC3-13DAD6788EDC}"/>
    <dgm:cxn modelId="{58DCC975-4011-4DCB-91FA-7F3889A5B0A2}" type="presOf" srcId="{21180521-B2BA-4572-8072-35D5117361FE}" destId="{80EE6783-3EFB-4658-9DF1-7FB297465F05}" srcOrd="0" destOrd="0" presId="urn:microsoft.com/office/officeart/2005/8/layout/process4"/>
    <dgm:cxn modelId="{BF5DB130-9D62-437E-82E2-452417B1CFBF}" type="presOf" srcId="{5B2B3D02-8528-4569-BCFC-52DDBE94D758}" destId="{0B856ECD-6775-4DB2-95A8-B47A85F26F69}" srcOrd="1" destOrd="0" presId="urn:microsoft.com/office/officeart/2005/8/layout/process4"/>
    <dgm:cxn modelId="{4D914D85-07EF-4810-B992-93D23CB85E99}" type="presOf" srcId="{2A2E7FB9-2C18-4EEA-B8D1-DF22A6781CC1}" destId="{2AEAC4C3-CCE2-4220-9B6E-728866073857}" srcOrd="1" destOrd="0" presId="urn:microsoft.com/office/officeart/2005/8/layout/process4"/>
    <dgm:cxn modelId="{EF8BBC50-C5C0-4714-9565-E57EF8E0C212}" type="presParOf" srcId="{AD19931C-C7C1-484B-95E1-7C0B469A7B9E}" destId="{366D0327-26F2-4BC8-880A-CC20AF4BE0B1}" srcOrd="0" destOrd="0" presId="urn:microsoft.com/office/officeart/2005/8/layout/process4"/>
    <dgm:cxn modelId="{6B6A0292-4454-408D-AB32-A3E6E52F0126}" type="presParOf" srcId="{366D0327-26F2-4BC8-880A-CC20AF4BE0B1}" destId="{B751F340-B297-485B-86AE-1974E05252D6}" srcOrd="0" destOrd="0" presId="urn:microsoft.com/office/officeart/2005/8/layout/process4"/>
    <dgm:cxn modelId="{6BED2011-A293-44B7-8E37-52DFD398086E}" type="presParOf" srcId="{366D0327-26F2-4BC8-880A-CC20AF4BE0B1}" destId="{2AEAC4C3-CCE2-4220-9B6E-728866073857}" srcOrd="1" destOrd="0" presId="urn:microsoft.com/office/officeart/2005/8/layout/process4"/>
    <dgm:cxn modelId="{A8AC7DD7-9544-418A-B80F-071FA567CF6C}" type="presParOf" srcId="{366D0327-26F2-4BC8-880A-CC20AF4BE0B1}" destId="{9B8F6CA3-7F41-4267-9F8D-362789B33FEF}" srcOrd="2" destOrd="0" presId="urn:microsoft.com/office/officeart/2005/8/layout/process4"/>
    <dgm:cxn modelId="{8F99C1CD-513E-4213-B409-9218743D08B6}" type="presParOf" srcId="{9B8F6CA3-7F41-4267-9F8D-362789B33FEF}" destId="{64D73ECD-8459-4719-8BFC-7FAFA4DEED7B}" srcOrd="0" destOrd="0" presId="urn:microsoft.com/office/officeart/2005/8/layout/process4"/>
    <dgm:cxn modelId="{3AF6BD9C-B32C-431E-B632-7544E1BF0B4C}" type="presParOf" srcId="{AD19931C-C7C1-484B-95E1-7C0B469A7B9E}" destId="{C669CD1B-747F-4A5A-ACDD-CB679D7630DE}" srcOrd="1" destOrd="0" presId="urn:microsoft.com/office/officeart/2005/8/layout/process4"/>
    <dgm:cxn modelId="{8FAC7AA4-4600-48F2-B727-C69D1EE47319}" type="presParOf" srcId="{AD19931C-C7C1-484B-95E1-7C0B469A7B9E}" destId="{7E59C383-BAA7-495B-940A-14F8CC27AB2C}" srcOrd="2" destOrd="0" presId="urn:microsoft.com/office/officeart/2005/8/layout/process4"/>
    <dgm:cxn modelId="{B55FB07E-4541-4370-B7AE-3AB330649376}" type="presParOf" srcId="{7E59C383-BAA7-495B-940A-14F8CC27AB2C}" destId="{45FE254A-3220-4BF1-BFA8-491C631BE10C}" srcOrd="0" destOrd="0" presId="urn:microsoft.com/office/officeart/2005/8/layout/process4"/>
    <dgm:cxn modelId="{D9781C19-F1CD-487F-9F8B-76B99C7B1FE1}" type="presParOf" srcId="{7E59C383-BAA7-495B-940A-14F8CC27AB2C}" destId="{0B856ECD-6775-4DB2-95A8-B47A85F26F69}" srcOrd="1" destOrd="0" presId="urn:microsoft.com/office/officeart/2005/8/layout/process4"/>
    <dgm:cxn modelId="{CE34BBE7-74B4-493D-8621-5DC32B54A644}" type="presParOf" srcId="{7E59C383-BAA7-495B-940A-14F8CC27AB2C}" destId="{A9708CA2-E08D-448F-957F-AAE200CEB9B8}" srcOrd="2" destOrd="0" presId="urn:microsoft.com/office/officeart/2005/8/layout/process4"/>
    <dgm:cxn modelId="{8C431168-048D-4D87-82E0-85C1E27BAB41}" type="presParOf" srcId="{A9708CA2-E08D-448F-957F-AAE200CEB9B8}" destId="{4F7A2812-C16B-4356-A89B-E1DEA667B1D4}" srcOrd="0" destOrd="0" presId="urn:microsoft.com/office/officeart/2005/8/layout/process4"/>
    <dgm:cxn modelId="{9FBEE357-F691-4D19-A607-CC6715716097}" type="presParOf" srcId="{A9708CA2-E08D-448F-957F-AAE200CEB9B8}" destId="{80EE6783-3EFB-4658-9DF1-7FB297465F05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1A3029C-859D-4689-8F17-B2BE6C55177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6FCB47C-9269-4FBD-9D30-BB8A11D7803D}">
      <dgm:prSet phldrT="[Text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Распределение кандидатов для прохождение стажировки в судах первой инстанции</a:t>
          </a:r>
          <a:endParaRPr lang="ru-RU" dirty="0">
            <a:solidFill>
              <a:srgbClr val="FFFF00"/>
            </a:solidFill>
          </a:endParaRPr>
        </a:p>
      </dgm:t>
    </dgm:pt>
    <dgm:pt modelId="{9A84BB43-5F1B-4A32-9DEB-231AF53C11FE}" type="parTrans" cxnId="{6B6371DD-8E9C-4CE1-AD3F-B9E47D0DC35C}">
      <dgm:prSet/>
      <dgm:spPr/>
      <dgm:t>
        <a:bodyPr/>
        <a:lstStyle/>
        <a:p>
          <a:endParaRPr lang="ru-RU"/>
        </a:p>
      </dgm:t>
    </dgm:pt>
    <dgm:pt modelId="{3F14C404-F9FC-4E7E-BEEF-5A084DF839C0}" type="sibTrans" cxnId="{6B6371DD-8E9C-4CE1-AD3F-B9E47D0DC35C}">
      <dgm:prSet/>
      <dgm:spPr/>
      <dgm:t>
        <a:bodyPr/>
        <a:lstStyle/>
        <a:p>
          <a:endParaRPr lang="ru-RU"/>
        </a:p>
      </dgm:t>
    </dgm:pt>
    <dgm:pt modelId="{9F360182-16F0-4E6F-93E6-3C9BBC53B079}">
      <dgm:prSet phldrT="[Text]"/>
      <dgm:spPr/>
      <dgm:t>
        <a:bodyPr/>
        <a:lstStyle/>
        <a:p>
          <a:r>
            <a:rPr lang="ru-RU" dirty="0" smtClean="0"/>
            <a:t>Предоставление программы стажировки</a:t>
          </a:r>
          <a:endParaRPr lang="ru-RU" dirty="0"/>
        </a:p>
      </dgm:t>
    </dgm:pt>
    <dgm:pt modelId="{C2E649FA-D6A7-4F3A-9C9F-BC507EC94A6F}" type="parTrans" cxnId="{B2116C11-3857-4598-8D08-A8F3AF037779}">
      <dgm:prSet/>
      <dgm:spPr/>
      <dgm:t>
        <a:bodyPr/>
        <a:lstStyle/>
        <a:p>
          <a:endParaRPr lang="ru-RU"/>
        </a:p>
      </dgm:t>
    </dgm:pt>
    <dgm:pt modelId="{CF68BB29-2DF3-4714-8C61-CD47369B208B}" type="sibTrans" cxnId="{B2116C11-3857-4598-8D08-A8F3AF037779}">
      <dgm:prSet/>
      <dgm:spPr/>
      <dgm:t>
        <a:bodyPr/>
        <a:lstStyle/>
        <a:p>
          <a:endParaRPr lang="ru-RU"/>
        </a:p>
      </dgm:t>
    </dgm:pt>
    <dgm:pt modelId="{D810A940-B039-4915-B705-E3D0DFE4729C}">
      <dgm:prSet phldrT="[Text]"/>
      <dgm:spPr/>
      <dgm:t>
        <a:bodyPr/>
        <a:lstStyle/>
        <a:p>
          <a:r>
            <a:rPr lang="ru-RU" dirty="0" smtClean="0"/>
            <a:t>Назначение руководителя стажировки (судья наставник)</a:t>
          </a:r>
          <a:endParaRPr lang="ru-RU" dirty="0"/>
        </a:p>
      </dgm:t>
    </dgm:pt>
    <dgm:pt modelId="{A58C44D1-6309-4C2A-9B32-2FC391E62240}" type="parTrans" cxnId="{042763AE-177A-4E36-86DD-9634C2967345}">
      <dgm:prSet/>
      <dgm:spPr/>
      <dgm:t>
        <a:bodyPr/>
        <a:lstStyle/>
        <a:p>
          <a:endParaRPr lang="ru-RU"/>
        </a:p>
      </dgm:t>
    </dgm:pt>
    <dgm:pt modelId="{297258E0-3106-422B-A91B-C2D9D2D91994}" type="sibTrans" cxnId="{042763AE-177A-4E36-86DD-9634C2967345}">
      <dgm:prSet/>
      <dgm:spPr/>
      <dgm:t>
        <a:bodyPr/>
        <a:lstStyle/>
        <a:p>
          <a:endParaRPr lang="ru-RU"/>
        </a:p>
      </dgm:t>
    </dgm:pt>
    <dgm:pt modelId="{DB40CE39-6F96-479C-9342-BA3E4E58D095}">
      <dgm:prSet phldrT="[Text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Прохождение практики под руководством  (судьи наставника)</a:t>
          </a:r>
          <a:endParaRPr lang="ru-RU" dirty="0">
            <a:solidFill>
              <a:srgbClr val="FFFF00"/>
            </a:solidFill>
          </a:endParaRPr>
        </a:p>
      </dgm:t>
    </dgm:pt>
    <dgm:pt modelId="{421363DE-5AD0-43D3-BE3C-ACDA0CF8039D}" type="parTrans" cxnId="{C61777BA-E516-4C55-8D56-4E37DE53250B}">
      <dgm:prSet/>
      <dgm:spPr/>
      <dgm:t>
        <a:bodyPr/>
        <a:lstStyle/>
        <a:p>
          <a:endParaRPr lang="ru-RU"/>
        </a:p>
      </dgm:t>
    </dgm:pt>
    <dgm:pt modelId="{C2BA97DD-DB10-4393-A0F6-A0A498A92D6F}" type="sibTrans" cxnId="{C61777BA-E516-4C55-8D56-4E37DE53250B}">
      <dgm:prSet/>
      <dgm:spPr/>
      <dgm:t>
        <a:bodyPr/>
        <a:lstStyle/>
        <a:p>
          <a:endParaRPr lang="ru-RU"/>
        </a:p>
      </dgm:t>
    </dgm:pt>
    <dgm:pt modelId="{06DD43F3-5613-4807-9FBC-D50B9823D638}">
      <dgm:prSet phldrT="[Text]"/>
      <dgm:spPr/>
      <dgm:t>
        <a:bodyPr/>
        <a:lstStyle/>
        <a:p>
          <a:r>
            <a:rPr lang="ru-RU" dirty="0" smtClean="0"/>
            <a:t>Участие на судебных заседаниях</a:t>
          </a:r>
          <a:endParaRPr lang="ru-RU" dirty="0"/>
        </a:p>
      </dgm:t>
    </dgm:pt>
    <dgm:pt modelId="{E83D1059-23DB-43F8-A522-D119C7C40C00}" type="parTrans" cxnId="{F23BD3DB-1DC5-44A2-B1E5-84FC350A43BF}">
      <dgm:prSet/>
      <dgm:spPr/>
      <dgm:t>
        <a:bodyPr/>
        <a:lstStyle/>
        <a:p>
          <a:endParaRPr lang="ru-RU"/>
        </a:p>
      </dgm:t>
    </dgm:pt>
    <dgm:pt modelId="{BB92DD2A-A175-48EE-9158-BA9AD5A42705}" type="sibTrans" cxnId="{F23BD3DB-1DC5-44A2-B1E5-84FC350A43BF}">
      <dgm:prSet/>
      <dgm:spPr/>
      <dgm:t>
        <a:bodyPr/>
        <a:lstStyle/>
        <a:p>
          <a:endParaRPr lang="ru-RU"/>
        </a:p>
      </dgm:t>
    </dgm:pt>
    <dgm:pt modelId="{E7B82EF9-5ADB-4FCC-B3AD-8A7E92C004F2}">
      <dgm:prSet phldrT="[Text]"/>
      <dgm:spPr/>
      <dgm:t>
        <a:bodyPr/>
        <a:lstStyle/>
        <a:p>
          <a:r>
            <a:rPr lang="ru-RU" dirty="0" smtClean="0"/>
            <a:t>Составление проектов судебных документов и т.д.</a:t>
          </a:r>
          <a:endParaRPr lang="ru-RU" dirty="0"/>
        </a:p>
      </dgm:t>
    </dgm:pt>
    <dgm:pt modelId="{1983E2AA-69C1-4E09-A11C-7C9A35B0F2D4}" type="parTrans" cxnId="{FFC5D01F-62C8-43F7-913E-97FBF8AFFDAF}">
      <dgm:prSet/>
      <dgm:spPr/>
      <dgm:t>
        <a:bodyPr/>
        <a:lstStyle/>
        <a:p>
          <a:endParaRPr lang="ru-RU"/>
        </a:p>
      </dgm:t>
    </dgm:pt>
    <dgm:pt modelId="{A17A034E-1002-4578-94F1-4B750C70DF85}" type="sibTrans" cxnId="{FFC5D01F-62C8-43F7-913E-97FBF8AFFDAF}">
      <dgm:prSet/>
      <dgm:spPr/>
      <dgm:t>
        <a:bodyPr/>
        <a:lstStyle/>
        <a:p>
          <a:endParaRPr lang="ru-RU"/>
        </a:p>
      </dgm:t>
    </dgm:pt>
    <dgm:pt modelId="{77D04367-6666-4588-81F7-A425F54B6493}">
      <dgm:prSet phldrT="[Text]"/>
      <dgm:spPr/>
      <dgm:t>
        <a:bodyPr/>
        <a:lstStyle/>
        <a:p>
          <a:r>
            <a:rPr lang="ru-RU" dirty="0" smtClean="0">
              <a:solidFill>
                <a:srgbClr val="FFFF00"/>
              </a:solidFill>
            </a:rPr>
            <a:t>Предоставление соотвествующих документов в  Комитет по отбору судей</a:t>
          </a:r>
          <a:endParaRPr lang="ru-RU" dirty="0">
            <a:solidFill>
              <a:srgbClr val="FFFF00"/>
            </a:solidFill>
          </a:endParaRPr>
        </a:p>
      </dgm:t>
    </dgm:pt>
    <dgm:pt modelId="{8056DDE5-2BF3-483E-A6E3-2311DC87AEE0}" type="parTrans" cxnId="{F01633D4-D016-48B5-A0D8-B7C0F7080747}">
      <dgm:prSet/>
      <dgm:spPr/>
      <dgm:t>
        <a:bodyPr/>
        <a:lstStyle/>
        <a:p>
          <a:endParaRPr lang="ru-RU"/>
        </a:p>
      </dgm:t>
    </dgm:pt>
    <dgm:pt modelId="{BCF9FA3F-D2E6-4D7A-A02B-7385A4ECA9AC}" type="sibTrans" cxnId="{F01633D4-D016-48B5-A0D8-B7C0F7080747}">
      <dgm:prSet/>
      <dgm:spPr/>
      <dgm:t>
        <a:bodyPr/>
        <a:lstStyle/>
        <a:p>
          <a:endParaRPr lang="ru-RU"/>
        </a:p>
      </dgm:t>
    </dgm:pt>
    <dgm:pt modelId="{2AB44E1D-A12F-4730-B29B-F4C39E70E98F}">
      <dgm:prSet phldrT="[Text]"/>
      <dgm:spPr/>
      <dgm:t>
        <a:bodyPr/>
        <a:lstStyle/>
        <a:p>
          <a:r>
            <a:rPr lang="ru-RU" dirty="0" smtClean="0"/>
            <a:t>Дневник прохождения стажировки</a:t>
          </a:r>
          <a:endParaRPr lang="ru-RU" dirty="0"/>
        </a:p>
      </dgm:t>
    </dgm:pt>
    <dgm:pt modelId="{77F5F9A0-76D5-44BE-B3B6-DD0CEC6D6F31}" type="parTrans" cxnId="{3BDE70BD-62B1-4208-86E5-E201F1D55ACA}">
      <dgm:prSet/>
      <dgm:spPr/>
      <dgm:t>
        <a:bodyPr/>
        <a:lstStyle/>
        <a:p>
          <a:endParaRPr lang="ru-RU"/>
        </a:p>
      </dgm:t>
    </dgm:pt>
    <dgm:pt modelId="{0EFCAD78-DADB-4F9F-B7A3-1AC4AC35AAB2}" type="sibTrans" cxnId="{3BDE70BD-62B1-4208-86E5-E201F1D55ACA}">
      <dgm:prSet/>
      <dgm:spPr/>
      <dgm:t>
        <a:bodyPr/>
        <a:lstStyle/>
        <a:p>
          <a:endParaRPr lang="ru-RU"/>
        </a:p>
      </dgm:t>
    </dgm:pt>
    <dgm:pt modelId="{7F3A3B10-8216-44FB-A2D8-42397D534F91}">
      <dgm:prSet phldrT="[Text]"/>
      <dgm:spPr/>
      <dgm:t>
        <a:bodyPr/>
        <a:lstStyle/>
        <a:p>
          <a:r>
            <a:rPr lang="ru-RU" dirty="0" smtClean="0"/>
            <a:t>Характеристика на кандидата в судьи</a:t>
          </a:r>
          <a:endParaRPr lang="ru-RU" dirty="0"/>
        </a:p>
      </dgm:t>
    </dgm:pt>
    <dgm:pt modelId="{EA69BEE1-1982-48C0-85DB-D278872A4857}" type="parTrans" cxnId="{0BE490C1-44C6-4A1D-A180-4EFBC58A0184}">
      <dgm:prSet/>
      <dgm:spPr/>
      <dgm:t>
        <a:bodyPr/>
        <a:lstStyle/>
        <a:p>
          <a:endParaRPr lang="ru-RU"/>
        </a:p>
      </dgm:t>
    </dgm:pt>
    <dgm:pt modelId="{A6C73D8F-C7C2-4618-B54D-89D64AB6F2F3}" type="sibTrans" cxnId="{0BE490C1-44C6-4A1D-A180-4EFBC58A0184}">
      <dgm:prSet/>
      <dgm:spPr/>
      <dgm:t>
        <a:bodyPr/>
        <a:lstStyle/>
        <a:p>
          <a:endParaRPr lang="ru-RU"/>
        </a:p>
      </dgm:t>
    </dgm:pt>
    <dgm:pt modelId="{23E1F9D8-D021-461D-BC9F-449585A8F812}" type="pres">
      <dgm:prSet presAssocID="{D1A3029C-859D-4689-8F17-B2BE6C55177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BFA2A9-F1C1-4E65-8B82-E9689CD0D95F}" type="pres">
      <dgm:prSet presAssocID="{D6FCB47C-9269-4FBD-9D30-BB8A11D7803D}" presName="composite" presStyleCnt="0"/>
      <dgm:spPr/>
    </dgm:pt>
    <dgm:pt modelId="{00B2A1F7-5CDD-438D-A7A0-F74B397466A5}" type="pres">
      <dgm:prSet presAssocID="{D6FCB47C-9269-4FBD-9D30-BB8A11D7803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E30851-8527-42E8-9896-1C30E8EEAD2B}" type="pres">
      <dgm:prSet presAssocID="{D6FCB47C-9269-4FBD-9D30-BB8A11D7803D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C07E5-EE36-4019-A7C7-6F9B08AB719D}" type="pres">
      <dgm:prSet presAssocID="{3F14C404-F9FC-4E7E-BEEF-5A084DF839C0}" presName="space" presStyleCnt="0"/>
      <dgm:spPr/>
    </dgm:pt>
    <dgm:pt modelId="{967C8538-0E6F-4FAA-98DD-49074ABCA45C}" type="pres">
      <dgm:prSet presAssocID="{DB40CE39-6F96-479C-9342-BA3E4E58D095}" presName="composite" presStyleCnt="0"/>
      <dgm:spPr/>
    </dgm:pt>
    <dgm:pt modelId="{FE878062-6D3E-4D4C-B8AD-09D53C622D2C}" type="pres">
      <dgm:prSet presAssocID="{DB40CE39-6F96-479C-9342-BA3E4E58D09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366C04-01B0-470B-A308-19E6ACDB75D9}" type="pres">
      <dgm:prSet presAssocID="{DB40CE39-6F96-479C-9342-BA3E4E58D095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8865BA-6B28-41BE-8C88-6E71E13C8448}" type="pres">
      <dgm:prSet presAssocID="{C2BA97DD-DB10-4393-A0F6-A0A498A92D6F}" presName="space" presStyleCnt="0"/>
      <dgm:spPr/>
    </dgm:pt>
    <dgm:pt modelId="{76152FA5-9C39-4784-A407-052A95175FF4}" type="pres">
      <dgm:prSet presAssocID="{77D04367-6666-4588-81F7-A425F54B6493}" presName="composite" presStyleCnt="0"/>
      <dgm:spPr/>
    </dgm:pt>
    <dgm:pt modelId="{8A46288E-EB5B-4DAF-8FB1-09A79B5C70B3}" type="pres">
      <dgm:prSet presAssocID="{77D04367-6666-4588-81F7-A425F54B649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2499F-7116-4234-8DEA-EB77EA0A73EB}" type="pres">
      <dgm:prSet presAssocID="{77D04367-6666-4588-81F7-A425F54B6493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2763AE-177A-4E36-86DD-9634C2967345}" srcId="{D6FCB47C-9269-4FBD-9D30-BB8A11D7803D}" destId="{D810A940-B039-4915-B705-E3D0DFE4729C}" srcOrd="1" destOrd="0" parTransId="{A58C44D1-6309-4C2A-9B32-2FC391E62240}" sibTransId="{297258E0-3106-422B-A91B-C2D9D2D91994}"/>
    <dgm:cxn modelId="{F23BD3DB-1DC5-44A2-B1E5-84FC350A43BF}" srcId="{DB40CE39-6F96-479C-9342-BA3E4E58D095}" destId="{06DD43F3-5613-4807-9FBC-D50B9823D638}" srcOrd="0" destOrd="0" parTransId="{E83D1059-23DB-43F8-A522-D119C7C40C00}" sibTransId="{BB92DD2A-A175-48EE-9158-BA9AD5A42705}"/>
    <dgm:cxn modelId="{30DCFDFC-F512-4BA0-98EE-CFA6488F3F35}" type="presOf" srcId="{D6FCB47C-9269-4FBD-9D30-BB8A11D7803D}" destId="{00B2A1F7-5CDD-438D-A7A0-F74B397466A5}" srcOrd="0" destOrd="0" presId="urn:microsoft.com/office/officeart/2005/8/layout/hList1"/>
    <dgm:cxn modelId="{6B6371DD-8E9C-4CE1-AD3F-B9E47D0DC35C}" srcId="{D1A3029C-859D-4689-8F17-B2BE6C551774}" destId="{D6FCB47C-9269-4FBD-9D30-BB8A11D7803D}" srcOrd="0" destOrd="0" parTransId="{9A84BB43-5F1B-4A32-9DEB-231AF53C11FE}" sibTransId="{3F14C404-F9FC-4E7E-BEEF-5A084DF839C0}"/>
    <dgm:cxn modelId="{0BE490C1-44C6-4A1D-A180-4EFBC58A0184}" srcId="{77D04367-6666-4588-81F7-A425F54B6493}" destId="{7F3A3B10-8216-44FB-A2D8-42397D534F91}" srcOrd="1" destOrd="0" parTransId="{EA69BEE1-1982-48C0-85DB-D278872A4857}" sibTransId="{A6C73D8F-C7C2-4618-B54D-89D64AB6F2F3}"/>
    <dgm:cxn modelId="{E5A48E33-25EA-48FD-847E-35A93F3A91AC}" type="presOf" srcId="{D1A3029C-859D-4689-8F17-B2BE6C551774}" destId="{23E1F9D8-D021-461D-BC9F-449585A8F812}" srcOrd="0" destOrd="0" presId="urn:microsoft.com/office/officeart/2005/8/layout/hList1"/>
    <dgm:cxn modelId="{81DF8423-4218-4BE0-827D-DF160EE01D0A}" type="presOf" srcId="{77D04367-6666-4588-81F7-A425F54B6493}" destId="{8A46288E-EB5B-4DAF-8FB1-09A79B5C70B3}" srcOrd="0" destOrd="0" presId="urn:microsoft.com/office/officeart/2005/8/layout/hList1"/>
    <dgm:cxn modelId="{3BDE70BD-62B1-4208-86E5-E201F1D55ACA}" srcId="{77D04367-6666-4588-81F7-A425F54B6493}" destId="{2AB44E1D-A12F-4730-B29B-F4C39E70E98F}" srcOrd="0" destOrd="0" parTransId="{77F5F9A0-76D5-44BE-B3B6-DD0CEC6D6F31}" sibTransId="{0EFCAD78-DADB-4F9F-B7A3-1AC4AC35AAB2}"/>
    <dgm:cxn modelId="{FFC5D01F-62C8-43F7-913E-97FBF8AFFDAF}" srcId="{DB40CE39-6F96-479C-9342-BA3E4E58D095}" destId="{E7B82EF9-5ADB-4FCC-B3AD-8A7E92C004F2}" srcOrd="1" destOrd="0" parTransId="{1983E2AA-69C1-4E09-A11C-7C9A35B0F2D4}" sibTransId="{A17A034E-1002-4578-94F1-4B750C70DF85}"/>
    <dgm:cxn modelId="{B2116C11-3857-4598-8D08-A8F3AF037779}" srcId="{D6FCB47C-9269-4FBD-9D30-BB8A11D7803D}" destId="{9F360182-16F0-4E6F-93E6-3C9BBC53B079}" srcOrd="0" destOrd="0" parTransId="{C2E649FA-D6A7-4F3A-9C9F-BC507EC94A6F}" sibTransId="{CF68BB29-2DF3-4714-8C61-CD47369B208B}"/>
    <dgm:cxn modelId="{72C4DF21-AE39-476A-A392-5604F74751DD}" type="presOf" srcId="{9F360182-16F0-4E6F-93E6-3C9BBC53B079}" destId="{09E30851-8527-42E8-9896-1C30E8EEAD2B}" srcOrd="0" destOrd="0" presId="urn:microsoft.com/office/officeart/2005/8/layout/hList1"/>
    <dgm:cxn modelId="{474E7C91-1483-48C1-B6E4-AF01538E2112}" type="presOf" srcId="{06DD43F3-5613-4807-9FBC-D50B9823D638}" destId="{EE366C04-01B0-470B-A308-19E6ACDB75D9}" srcOrd="0" destOrd="0" presId="urn:microsoft.com/office/officeart/2005/8/layout/hList1"/>
    <dgm:cxn modelId="{C81C1F4C-994D-4090-AE60-0368F5BB4271}" type="presOf" srcId="{2AB44E1D-A12F-4730-B29B-F4C39E70E98F}" destId="{FD82499F-7116-4234-8DEA-EB77EA0A73EB}" srcOrd="0" destOrd="0" presId="urn:microsoft.com/office/officeart/2005/8/layout/hList1"/>
    <dgm:cxn modelId="{C091A645-D908-4C93-83E3-BF59F275D96F}" type="presOf" srcId="{7F3A3B10-8216-44FB-A2D8-42397D534F91}" destId="{FD82499F-7116-4234-8DEA-EB77EA0A73EB}" srcOrd="0" destOrd="1" presId="urn:microsoft.com/office/officeart/2005/8/layout/hList1"/>
    <dgm:cxn modelId="{A8597782-155B-4C73-91B2-C245BCED6D42}" type="presOf" srcId="{DB40CE39-6F96-479C-9342-BA3E4E58D095}" destId="{FE878062-6D3E-4D4C-B8AD-09D53C622D2C}" srcOrd="0" destOrd="0" presId="urn:microsoft.com/office/officeart/2005/8/layout/hList1"/>
    <dgm:cxn modelId="{C61777BA-E516-4C55-8D56-4E37DE53250B}" srcId="{D1A3029C-859D-4689-8F17-B2BE6C551774}" destId="{DB40CE39-6F96-479C-9342-BA3E4E58D095}" srcOrd="1" destOrd="0" parTransId="{421363DE-5AD0-43D3-BE3C-ACDA0CF8039D}" sibTransId="{C2BA97DD-DB10-4393-A0F6-A0A498A92D6F}"/>
    <dgm:cxn modelId="{F01633D4-D016-48B5-A0D8-B7C0F7080747}" srcId="{D1A3029C-859D-4689-8F17-B2BE6C551774}" destId="{77D04367-6666-4588-81F7-A425F54B6493}" srcOrd="2" destOrd="0" parTransId="{8056DDE5-2BF3-483E-A6E3-2311DC87AEE0}" sibTransId="{BCF9FA3F-D2E6-4D7A-A02B-7385A4ECA9AC}"/>
    <dgm:cxn modelId="{A4BBFA24-FD3C-46BA-9FFA-51948F7A398A}" type="presOf" srcId="{E7B82EF9-5ADB-4FCC-B3AD-8A7E92C004F2}" destId="{EE366C04-01B0-470B-A308-19E6ACDB75D9}" srcOrd="0" destOrd="1" presId="urn:microsoft.com/office/officeart/2005/8/layout/hList1"/>
    <dgm:cxn modelId="{2202DCD4-CEDA-4219-865E-F6CB2086B092}" type="presOf" srcId="{D810A940-B039-4915-B705-E3D0DFE4729C}" destId="{09E30851-8527-42E8-9896-1C30E8EEAD2B}" srcOrd="0" destOrd="1" presId="urn:microsoft.com/office/officeart/2005/8/layout/hList1"/>
    <dgm:cxn modelId="{748D8860-A348-406B-A612-AA768DA4912A}" type="presParOf" srcId="{23E1F9D8-D021-461D-BC9F-449585A8F812}" destId="{CABFA2A9-F1C1-4E65-8B82-E9689CD0D95F}" srcOrd="0" destOrd="0" presId="urn:microsoft.com/office/officeart/2005/8/layout/hList1"/>
    <dgm:cxn modelId="{EB5CD049-484B-4D69-9A0D-BC5532E0F91E}" type="presParOf" srcId="{CABFA2A9-F1C1-4E65-8B82-E9689CD0D95F}" destId="{00B2A1F7-5CDD-438D-A7A0-F74B397466A5}" srcOrd="0" destOrd="0" presId="urn:microsoft.com/office/officeart/2005/8/layout/hList1"/>
    <dgm:cxn modelId="{18E7C467-FA53-40DB-832E-C3043AA16217}" type="presParOf" srcId="{CABFA2A9-F1C1-4E65-8B82-E9689CD0D95F}" destId="{09E30851-8527-42E8-9896-1C30E8EEAD2B}" srcOrd="1" destOrd="0" presId="urn:microsoft.com/office/officeart/2005/8/layout/hList1"/>
    <dgm:cxn modelId="{BD9BE4F1-8AC7-4B06-83C5-C901BA94A898}" type="presParOf" srcId="{23E1F9D8-D021-461D-BC9F-449585A8F812}" destId="{1F7C07E5-EE36-4019-A7C7-6F9B08AB719D}" srcOrd="1" destOrd="0" presId="urn:microsoft.com/office/officeart/2005/8/layout/hList1"/>
    <dgm:cxn modelId="{FD98613F-EEE8-41A9-8036-A55DB8BD9F02}" type="presParOf" srcId="{23E1F9D8-D021-461D-BC9F-449585A8F812}" destId="{967C8538-0E6F-4FAA-98DD-49074ABCA45C}" srcOrd="2" destOrd="0" presId="urn:microsoft.com/office/officeart/2005/8/layout/hList1"/>
    <dgm:cxn modelId="{56BCB094-6AB1-4161-BD75-2D2C52ADE018}" type="presParOf" srcId="{967C8538-0E6F-4FAA-98DD-49074ABCA45C}" destId="{FE878062-6D3E-4D4C-B8AD-09D53C622D2C}" srcOrd="0" destOrd="0" presId="urn:microsoft.com/office/officeart/2005/8/layout/hList1"/>
    <dgm:cxn modelId="{931494A3-A53A-4A3D-B564-B8A9857B7429}" type="presParOf" srcId="{967C8538-0E6F-4FAA-98DD-49074ABCA45C}" destId="{EE366C04-01B0-470B-A308-19E6ACDB75D9}" srcOrd="1" destOrd="0" presId="urn:microsoft.com/office/officeart/2005/8/layout/hList1"/>
    <dgm:cxn modelId="{75555CC7-0563-45B4-9B36-DCF511C01E31}" type="presParOf" srcId="{23E1F9D8-D021-461D-BC9F-449585A8F812}" destId="{8A8865BA-6B28-41BE-8C88-6E71E13C8448}" srcOrd="3" destOrd="0" presId="urn:microsoft.com/office/officeart/2005/8/layout/hList1"/>
    <dgm:cxn modelId="{ACEA707E-06DF-42B5-A542-1481BD08E99D}" type="presParOf" srcId="{23E1F9D8-D021-461D-BC9F-449585A8F812}" destId="{76152FA5-9C39-4784-A407-052A95175FF4}" srcOrd="4" destOrd="0" presId="urn:microsoft.com/office/officeart/2005/8/layout/hList1"/>
    <dgm:cxn modelId="{C1EC5770-BA68-4B91-94B6-4EF18AF9D395}" type="presParOf" srcId="{76152FA5-9C39-4784-A407-052A95175FF4}" destId="{8A46288E-EB5B-4DAF-8FB1-09A79B5C70B3}" srcOrd="0" destOrd="0" presId="urn:microsoft.com/office/officeart/2005/8/layout/hList1"/>
    <dgm:cxn modelId="{C0A1BC5A-E644-4030-ADC3-A39F4CE22498}" type="presParOf" srcId="{76152FA5-9C39-4784-A407-052A95175FF4}" destId="{FD82499F-7116-4234-8DEA-EB77EA0A73EB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ABACD15-961A-40DD-ABAB-7C03A544628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7A03205D-E414-44C9-97A8-35F33275C1E2}">
      <dgm:prSet phldrT="[Text]"/>
      <dgm:spPr/>
      <dgm:t>
        <a:bodyPr/>
        <a:lstStyle/>
        <a:p>
          <a:r>
            <a:rPr lang="ru-RU" dirty="0" smtClean="0"/>
            <a:t>Судебно-Правовой Совет </a:t>
          </a:r>
          <a:endParaRPr lang="ru-RU" dirty="0"/>
        </a:p>
      </dgm:t>
    </dgm:pt>
    <dgm:pt modelId="{971E6282-17E5-4ACD-9B55-81AB686A4F54}" type="parTrans" cxnId="{8EA55B3F-34A1-4267-9E7E-A697850B544E}">
      <dgm:prSet/>
      <dgm:spPr/>
      <dgm:t>
        <a:bodyPr/>
        <a:lstStyle/>
        <a:p>
          <a:endParaRPr lang="ru-RU"/>
        </a:p>
      </dgm:t>
    </dgm:pt>
    <dgm:pt modelId="{A83C5992-9242-4294-AB83-49D4527EA2B6}" type="sibTrans" cxnId="{8EA55B3F-34A1-4267-9E7E-A697850B544E}">
      <dgm:prSet/>
      <dgm:spPr/>
      <dgm:t>
        <a:bodyPr/>
        <a:lstStyle/>
        <a:p>
          <a:endParaRPr lang="ru-RU"/>
        </a:p>
      </dgm:t>
    </dgm:pt>
    <dgm:pt modelId="{C7707EB7-EF3D-4B2C-B3AD-0C8EE82D5153}">
      <dgm:prSet phldrT="[Text]"/>
      <dgm:spPr/>
      <dgm:t>
        <a:bodyPr/>
        <a:lstStyle/>
        <a:p>
          <a:r>
            <a:rPr lang="ru-RU" dirty="0" smtClean="0"/>
            <a:t>Академия Юстиции</a:t>
          </a:r>
          <a:endParaRPr lang="ru-RU" dirty="0"/>
        </a:p>
      </dgm:t>
    </dgm:pt>
    <dgm:pt modelId="{106A6620-D3D2-4C5B-91F5-E25A2E1BEB04}" type="parTrans" cxnId="{E6B18568-6853-4405-AD9D-3B91AFFD2B43}">
      <dgm:prSet/>
      <dgm:spPr/>
      <dgm:t>
        <a:bodyPr/>
        <a:lstStyle/>
        <a:p>
          <a:endParaRPr lang="ru-RU"/>
        </a:p>
      </dgm:t>
    </dgm:pt>
    <dgm:pt modelId="{28165A5B-5FCE-4F85-8A75-EACD301DAF5E}" type="sibTrans" cxnId="{E6B18568-6853-4405-AD9D-3B91AFFD2B43}">
      <dgm:prSet/>
      <dgm:spPr/>
      <dgm:t>
        <a:bodyPr/>
        <a:lstStyle/>
        <a:p>
          <a:endParaRPr lang="ru-RU"/>
        </a:p>
      </dgm:t>
    </dgm:pt>
    <dgm:pt modelId="{1CA49050-35F4-450D-A501-7D0B2C0204D6}">
      <dgm:prSet phldrT="[Text]"/>
      <dgm:spPr/>
      <dgm:t>
        <a:bodyPr/>
        <a:lstStyle/>
        <a:p>
          <a:r>
            <a:rPr lang="ru-RU" dirty="0" smtClean="0"/>
            <a:t>Совместная программа </a:t>
          </a:r>
          <a:endParaRPr lang="ru-RU" dirty="0"/>
        </a:p>
      </dgm:t>
    </dgm:pt>
    <dgm:pt modelId="{2ECD5222-14DA-4DD8-B678-12CE6766DCD7}" type="parTrans" cxnId="{6A6E51E8-4D92-486D-8347-0236611DDE88}">
      <dgm:prSet/>
      <dgm:spPr/>
      <dgm:t>
        <a:bodyPr/>
        <a:lstStyle/>
        <a:p>
          <a:endParaRPr lang="ru-RU"/>
        </a:p>
      </dgm:t>
    </dgm:pt>
    <dgm:pt modelId="{1A403381-D893-4B53-87EF-4FE800BAAE90}" type="sibTrans" cxnId="{6A6E51E8-4D92-486D-8347-0236611DDE88}">
      <dgm:prSet/>
      <dgm:spPr/>
      <dgm:t>
        <a:bodyPr/>
        <a:lstStyle/>
        <a:p>
          <a:endParaRPr lang="ru-RU"/>
        </a:p>
      </dgm:t>
    </dgm:pt>
    <dgm:pt modelId="{0FD554AB-2F0F-4AB8-9915-90B3B8C44FBA}" type="pres">
      <dgm:prSet presAssocID="{3ABACD15-961A-40DD-ABAB-7C03A544628E}" presName="CompostProcess" presStyleCnt="0">
        <dgm:presLayoutVars>
          <dgm:dir/>
          <dgm:resizeHandles val="exact"/>
        </dgm:presLayoutVars>
      </dgm:prSet>
      <dgm:spPr/>
    </dgm:pt>
    <dgm:pt modelId="{86E8AE02-6D2F-434B-AF3C-3DDB595BB6BD}" type="pres">
      <dgm:prSet presAssocID="{3ABACD15-961A-40DD-ABAB-7C03A544628E}" presName="arrow" presStyleLbl="bgShp" presStyleIdx="0" presStyleCnt="1"/>
      <dgm:spPr/>
    </dgm:pt>
    <dgm:pt modelId="{EC0A943C-7AC4-4220-81D5-F75DA41CEE62}" type="pres">
      <dgm:prSet presAssocID="{3ABACD15-961A-40DD-ABAB-7C03A544628E}" presName="linearProcess" presStyleCnt="0"/>
      <dgm:spPr/>
    </dgm:pt>
    <dgm:pt modelId="{6344358B-456D-42E9-A413-4A367482BA67}" type="pres">
      <dgm:prSet presAssocID="{7A03205D-E414-44C9-97A8-35F33275C1E2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CC16BB-D641-418C-AA85-525F42C6E93E}" type="pres">
      <dgm:prSet presAssocID="{A83C5992-9242-4294-AB83-49D4527EA2B6}" presName="sibTrans" presStyleCnt="0"/>
      <dgm:spPr/>
    </dgm:pt>
    <dgm:pt modelId="{46720ECA-327A-45F7-842A-757863AE2D93}" type="pres">
      <dgm:prSet presAssocID="{C7707EB7-EF3D-4B2C-B3AD-0C8EE82D515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EB3B0E-E391-46E7-84F6-7660E091E2B8}" type="pres">
      <dgm:prSet presAssocID="{28165A5B-5FCE-4F85-8A75-EACD301DAF5E}" presName="sibTrans" presStyleCnt="0"/>
      <dgm:spPr/>
    </dgm:pt>
    <dgm:pt modelId="{AC530264-ED6C-4F7A-9562-EA9070A2952E}" type="pres">
      <dgm:prSet presAssocID="{1CA49050-35F4-450D-A501-7D0B2C0204D6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6E51E8-4D92-486D-8347-0236611DDE88}" srcId="{3ABACD15-961A-40DD-ABAB-7C03A544628E}" destId="{1CA49050-35F4-450D-A501-7D0B2C0204D6}" srcOrd="2" destOrd="0" parTransId="{2ECD5222-14DA-4DD8-B678-12CE6766DCD7}" sibTransId="{1A403381-D893-4B53-87EF-4FE800BAAE90}"/>
    <dgm:cxn modelId="{E6B18568-6853-4405-AD9D-3B91AFFD2B43}" srcId="{3ABACD15-961A-40DD-ABAB-7C03A544628E}" destId="{C7707EB7-EF3D-4B2C-B3AD-0C8EE82D5153}" srcOrd="1" destOrd="0" parTransId="{106A6620-D3D2-4C5B-91F5-E25A2E1BEB04}" sibTransId="{28165A5B-5FCE-4F85-8A75-EACD301DAF5E}"/>
    <dgm:cxn modelId="{87519236-10CF-48B9-8049-7BCEB0D7DCC7}" type="presOf" srcId="{1CA49050-35F4-450D-A501-7D0B2C0204D6}" destId="{AC530264-ED6C-4F7A-9562-EA9070A2952E}" srcOrd="0" destOrd="0" presId="urn:microsoft.com/office/officeart/2005/8/layout/hProcess9"/>
    <dgm:cxn modelId="{3B94159A-4354-449D-B186-BE5DF416A148}" type="presOf" srcId="{7A03205D-E414-44C9-97A8-35F33275C1E2}" destId="{6344358B-456D-42E9-A413-4A367482BA67}" srcOrd="0" destOrd="0" presId="urn:microsoft.com/office/officeart/2005/8/layout/hProcess9"/>
    <dgm:cxn modelId="{8EA55B3F-34A1-4267-9E7E-A697850B544E}" srcId="{3ABACD15-961A-40DD-ABAB-7C03A544628E}" destId="{7A03205D-E414-44C9-97A8-35F33275C1E2}" srcOrd="0" destOrd="0" parTransId="{971E6282-17E5-4ACD-9B55-81AB686A4F54}" sibTransId="{A83C5992-9242-4294-AB83-49D4527EA2B6}"/>
    <dgm:cxn modelId="{96CB44F1-B752-4A34-9462-4B44328B4E4D}" type="presOf" srcId="{3ABACD15-961A-40DD-ABAB-7C03A544628E}" destId="{0FD554AB-2F0F-4AB8-9915-90B3B8C44FBA}" srcOrd="0" destOrd="0" presId="urn:microsoft.com/office/officeart/2005/8/layout/hProcess9"/>
    <dgm:cxn modelId="{84B087DA-9A3E-4B1F-88F6-BDB3161F3517}" type="presOf" srcId="{C7707EB7-EF3D-4B2C-B3AD-0C8EE82D5153}" destId="{46720ECA-327A-45F7-842A-757863AE2D93}" srcOrd="0" destOrd="0" presId="urn:microsoft.com/office/officeart/2005/8/layout/hProcess9"/>
    <dgm:cxn modelId="{84980044-1123-4D95-95E6-D6F4D1506170}" type="presParOf" srcId="{0FD554AB-2F0F-4AB8-9915-90B3B8C44FBA}" destId="{86E8AE02-6D2F-434B-AF3C-3DDB595BB6BD}" srcOrd="0" destOrd="0" presId="urn:microsoft.com/office/officeart/2005/8/layout/hProcess9"/>
    <dgm:cxn modelId="{E7E53894-6A35-4424-AEF8-DB2851F61E1B}" type="presParOf" srcId="{0FD554AB-2F0F-4AB8-9915-90B3B8C44FBA}" destId="{EC0A943C-7AC4-4220-81D5-F75DA41CEE62}" srcOrd="1" destOrd="0" presId="urn:microsoft.com/office/officeart/2005/8/layout/hProcess9"/>
    <dgm:cxn modelId="{BEC0E4A7-8214-4BCE-A182-7A407BB23B05}" type="presParOf" srcId="{EC0A943C-7AC4-4220-81D5-F75DA41CEE62}" destId="{6344358B-456D-42E9-A413-4A367482BA67}" srcOrd="0" destOrd="0" presId="urn:microsoft.com/office/officeart/2005/8/layout/hProcess9"/>
    <dgm:cxn modelId="{1A0EF269-CB7E-414F-940F-7BBCB983EDF7}" type="presParOf" srcId="{EC0A943C-7AC4-4220-81D5-F75DA41CEE62}" destId="{FACC16BB-D641-418C-AA85-525F42C6E93E}" srcOrd="1" destOrd="0" presId="urn:microsoft.com/office/officeart/2005/8/layout/hProcess9"/>
    <dgm:cxn modelId="{CD4B30C7-5A7E-4A6D-9637-76D0E7E70551}" type="presParOf" srcId="{EC0A943C-7AC4-4220-81D5-F75DA41CEE62}" destId="{46720ECA-327A-45F7-842A-757863AE2D93}" srcOrd="2" destOrd="0" presId="urn:microsoft.com/office/officeart/2005/8/layout/hProcess9"/>
    <dgm:cxn modelId="{54C4D36D-AE56-4546-AE99-3C5E32125FA6}" type="presParOf" srcId="{EC0A943C-7AC4-4220-81D5-F75DA41CEE62}" destId="{46EB3B0E-E391-46E7-84F6-7660E091E2B8}" srcOrd="3" destOrd="0" presId="urn:microsoft.com/office/officeart/2005/8/layout/hProcess9"/>
    <dgm:cxn modelId="{94E9E453-CA16-452E-861C-520A3752344E}" type="presParOf" srcId="{EC0A943C-7AC4-4220-81D5-F75DA41CEE62}" destId="{AC530264-ED6C-4F7A-9562-EA9070A2952E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0B975C-A750-479A-924D-7EA7B5D55A86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965D85-C4EB-4D3C-ADD4-3CF6E454F88D}">
      <dgm:prSet phldrT="[Text]"/>
      <dgm:spPr/>
      <dgm:t>
        <a:bodyPr/>
        <a:lstStyle/>
        <a:p>
          <a:r>
            <a:rPr lang="ru-RU" dirty="0" smtClean="0"/>
            <a:t>Учёт  мнения судей по тематике программ  до  начала текущего учебного года </a:t>
          </a:r>
          <a:endParaRPr lang="ru-RU" dirty="0"/>
        </a:p>
      </dgm:t>
    </dgm:pt>
    <dgm:pt modelId="{380FD401-3485-4EC5-A095-EE9E353A344C}" type="parTrans" cxnId="{9537CF18-C7FA-449E-99E3-C6F1378660D8}">
      <dgm:prSet/>
      <dgm:spPr/>
      <dgm:t>
        <a:bodyPr/>
        <a:lstStyle/>
        <a:p>
          <a:endParaRPr lang="ru-RU"/>
        </a:p>
      </dgm:t>
    </dgm:pt>
    <dgm:pt modelId="{96142598-D3C6-4DF6-A97F-11059D7BD9B1}" type="sibTrans" cxnId="{9537CF18-C7FA-449E-99E3-C6F1378660D8}">
      <dgm:prSet/>
      <dgm:spPr/>
      <dgm:t>
        <a:bodyPr/>
        <a:lstStyle/>
        <a:p>
          <a:endParaRPr lang="ru-RU"/>
        </a:p>
      </dgm:t>
    </dgm:pt>
    <dgm:pt modelId="{74BBEA65-0012-4B90-84E8-BD797FB680E2}">
      <dgm:prSet phldrT="[Text]"/>
      <dgm:spPr/>
      <dgm:t>
        <a:bodyPr/>
        <a:lstStyle/>
        <a:p>
          <a:r>
            <a:rPr lang="ru-RU" dirty="0" smtClean="0"/>
            <a:t>Изучение вопросов волнующих судей, связанных с судебной практикой</a:t>
          </a:r>
          <a:endParaRPr lang="ru-RU" dirty="0"/>
        </a:p>
      </dgm:t>
    </dgm:pt>
    <dgm:pt modelId="{7A394448-9800-490B-83A8-7041972D4552}" type="parTrans" cxnId="{8F97991F-CB5A-470B-9174-7749FD782C76}">
      <dgm:prSet/>
      <dgm:spPr/>
      <dgm:t>
        <a:bodyPr/>
        <a:lstStyle/>
        <a:p>
          <a:endParaRPr lang="ru-RU"/>
        </a:p>
      </dgm:t>
    </dgm:pt>
    <dgm:pt modelId="{7D0129B9-EDFE-45F5-BB3B-E9584B91E1F1}" type="sibTrans" cxnId="{8F97991F-CB5A-470B-9174-7749FD782C76}">
      <dgm:prSet/>
      <dgm:spPr/>
      <dgm:t>
        <a:bodyPr/>
        <a:lstStyle/>
        <a:p>
          <a:endParaRPr lang="ru-RU"/>
        </a:p>
      </dgm:t>
    </dgm:pt>
    <dgm:pt modelId="{39032CDF-55DD-4A8C-A73A-51D4127F2EEA}">
      <dgm:prSet phldrT="[Text]"/>
      <dgm:spPr/>
      <dgm:t>
        <a:bodyPr/>
        <a:lstStyle/>
        <a:p>
          <a:r>
            <a:rPr lang="ru-RU" dirty="0" smtClean="0"/>
            <a:t>Рассылка опросника </a:t>
          </a:r>
          <a:endParaRPr lang="ru-RU" dirty="0"/>
        </a:p>
      </dgm:t>
    </dgm:pt>
    <dgm:pt modelId="{08F9CBA5-F291-4CEC-85AB-9DE5A4C7C644}" type="parTrans" cxnId="{46F6311E-C0AA-4A2E-BED3-2EA5E319743E}">
      <dgm:prSet/>
      <dgm:spPr/>
      <dgm:t>
        <a:bodyPr/>
        <a:lstStyle/>
        <a:p>
          <a:endParaRPr lang="ru-RU"/>
        </a:p>
      </dgm:t>
    </dgm:pt>
    <dgm:pt modelId="{9D8AC70A-DF56-48D0-8EAA-9F1C01AAFB22}" type="sibTrans" cxnId="{46F6311E-C0AA-4A2E-BED3-2EA5E319743E}">
      <dgm:prSet/>
      <dgm:spPr/>
      <dgm:t>
        <a:bodyPr/>
        <a:lstStyle/>
        <a:p>
          <a:endParaRPr lang="ru-RU"/>
        </a:p>
      </dgm:t>
    </dgm:pt>
    <dgm:pt modelId="{FFBB2E55-F543-4500-87E7-472CACB8F770}">
      <dgm:prSet phldrT="[Text]"/>
      <dgm:spPr/>
      <dgm:t>
        <a:bodyPr/>
        <a:lstStyle/>
        <a:p>
          <a:r>
            <a:rPr lang="ru-RU" dirty="0" smtClean="0"/>
            <a:t>Составление программ на основе проблемных вопросов предложенных судьями</a:t>
          </a:r>
          <a:endParaRPr lang="ru-RU" dirty="0"/>
        </a:p>
      </dgm:t>
    </dgm:pt>
    <dgm:pt modelId="{BAA0D0E3-2C61-4D88-9171-E64E139B5237}" type="parTrans" cxnId="{6E0A14D4-94AC-4431-83DE-84B93C2D7D20}">
      <dgm:prSet/>
      <dgm:spPr/>
      <dgm:t>
        <a:bodyPr/>
        <a:lstStyle/>
        <a:p>
          <a:endParaRPr lang="ru-RU"/>
        </a:p>
      </dgm:t>
    </dgm:pt>
    <dgm:pt modelId="{E52342C5-B491-4868-8EA8-929FBC9692FF}" type="sibTrans" cxnId="{6E0A14D4-94AC-4431-83DE-84B93C2D7D20}">
      <dgm:prSet/>
      <dgm:spPr/>
      <dgm:t>
        <a:bodyPr/>
        <a:lstStyle/>
        <a:p>
          <a:endParaRPr lang="ru-RU"/>
        </a:p>
      </dgm:t>
    </dgm:pt>
    <dgm:pt modelId="{49A4F4AA-8F14-4C22-A59F-496BEEA70261}">
      <dgm:prSet phldrT="[Text]"/>
      <dgm:spPr/>
      <dgm:t>
        <a:bodyPr/>
        <a:lstStyle/>
        <a:p>
          <a:r>
            <a:rPr lang="ru-RU" dirty="0" smtClean="0"/>
            <a:t>Рассылка приблизительного графика курсов </a:t>
          </a:r>
          <a:endParaRPr lang="ru-RU" dirty="0"/>
        </a:p>
      </dgm:t>
    </dgm:pt>
    <dgm:pt modelId="{E37E0C5A-4AFD-477D-A4C0-70BEAFDF1552}" type="parTrans" cxnId="{5B2AC113-35D3-40B0-AA99-6AAD62338D99}">
      <dgm:prSet/>
      <dgm:spPr/>
      <dgm:t>
        <a:bodyPr/>
        <a:lstStyle/>
        <a:p>
          <a:endParaRPr lang="ru-RU"/>
        </a:p>
      </dgm:t>
    </dgm:pt>
    <dgm:pt modelId="{D996E530-7859-4F8E-8EF7-2DC1C223FF71}" type="sibTrans" cxnId="{5B2AC113-35D3-40B0-AA99-6AAD62338D99}">
      <dgm:prSet/>
      <dgm:spPr/>
      <dgm:t>
        <a:bodyPr/>
        <a:lstStyle/>
        <a:p>
          <a:endParaRPr lang="ru-RU"/>
        </a:p>
      </dgm:t>
    </dgm:pt>
    <dgm:pt modelId="{C6285959-0EAD-4BD0-8821-E197BB74752C}">
      <dgm:prSet phldrT="[Text]"/>
      <dgm:spPr/>
      <dgm:t>
        <a:bodyPr/>
        <a:lstStyle/>
        <a:p>
          <a:r>
            <a:rPr lang="ru-RU" dirty="0" smtClean="0"/>
            <a:t>Проведение  курсов </a:t>
          </a:r>
          <a:endParaRPr lang="ru-RU" dirty="0"/>
        </a:p>
      </dgm:t>
    </dgm:pt>
    <dgm:pt modelId="{109C9FAC-29F7-4998-BA26-599BFA693A17}" type="parTrans" cxnId="{4F67C9BB-7122-4FC1-A628-056D7ACE2041}">
      <dgm:prSet/>
      <dgm:spPr/>
      <dgm:t>
        <a:bodyPr/>
        <a:lstStyle/>
        <a:p>
          <a:endParaRPr lang="ru-RU"/>
        </a:p>
      </dgm:t>
    </dgm:pt>
    <dgm:pt modelId="{9FFB0C13-E266-48A7-840C-9E7F9DCFA218}" type="sibTrans" cxnId="{4F67C9BB-7122-4FC1-A628-056D7ACE2041}">
      <dgm:prSet/>
      <dgm:spPr/>
      <dgm:t>
        <a:bodyPr/>
        <a:lstStyle/>
        <a:p>
          <a:endParaRPr lang="ru-RU"/>
        </a:p>
      </dgm:t>
    </dgm:pt>
    <dgm:pt modelId="{73993480-1936-4FCB-98BB-276966A9597B}">
      <dgm:prSet phldrT="[Text]"/>
      <dgm:spPr/>
      <dgm:t>
        <a:bodyPr/>
        <a:lstStyle/>
        <a:p>
          <a:r>
            <a:rPr lang="ru-RU" dirty="0" smtClean="0"/>
            <a:t>Выбор  тематики курса на основе добровольности  </a:t>
          </a:r>
          <a:endParaRPr lang="ru-RU" dirty="0"/>
        </a:p>
      </dgm:t>
    </dgm:pt>
    <dgm:pt modelId="{AA97F82E-7DCF-447B-8E2E-4A87EA36DA84}" type="parTrans" cxnId="{A3FBD70D-3BB9-49CD-9E26-A278F1B81821}">
      <dgm:prSet/>
      <dgm:spPr/>
      <dgm:t>
        <a:bodyPr/>
        <a:lstStyle/>
        <a:p>
          <a:endParaRPr lang="ru-RU"/>
        </a:p>
      </dgm:t>
    </dgm:pt>
    <dgm:pt modelId="{8E8E46A1-2E42-4248-9F0D-7A89649343B6}" type="sibTrans" cxnId="{A3FBD70D-3BB9-49CD-9E26-A278F1B81821}">
      <dgm:prSet/>
      <dgm:spPr/>
      <dgm:t>
        <a:bodyPr/>
        <a:lstStyle/>
        <a:p>
          <a:endParaRPr lang="ru-RU"/>
        </a:p>
      </dgm:t>
    </dgm:pt>
    <dgm:pt modelId="{C2842899-D050-48C3-83DA-6E3E0FCCFEA3}">
      <dgm:prSet phldrT="[Text]"/>
      <dgm:spPr/>
      <dgm:t>
        <a:bodyPr/>
        <a:lstStyle/>
        <a:p>
          <a:r>
            <a:rPr lang="ru-RU" dirty="0" smtClean="0"/>
            <a:t>Формальные процедуры (уведомления судей о дате, месте проведения курсов , прикоммандирование  судей Министерством Юстиции )</a:t>
          </a:r>
          <a:endParaRPr lang="ru-RU" dirty="0"/>
        </a:p>
      </dgm:t>
    </dgm:pt>
    <dgm:pt modelId="{AE95CC29-57C4-43D6-B3F0-235512E8B16F}" type="parTrans" cxnId="{3BA77117-E3C4-4091-9467-14186D191ACE}">
      <dgm:prSet/>
      <dgm:spPr/>
      <dgm:t>
        <a:bodyPr/>
        <a:lstStyle/>
        <a:p>
          <a:endParaRPr lang="ru-RU"/>
        </a:p>
      </dgm:t>
    </dgm:pt>
    <dgm:pt modelId="{56050B93-6A4D-4516-BC37-810227F24999}" type="sibTrans" cxnId="{3BA77117-E3C4-4091-9467-14186D191ACE}">
      <dgm:prSet/>
      <dgm:spPr/>
      <dgm:t>
        <a:bodyPr/>
        <a:lstStyle/>
        <a:p>
          <a:endParaRPr lang="ru-RU"/>
        </a:p>
      </dgm:t>
    </dgm:pt>
    <dgm:pt modelId="{EC8519F4-DEC6-4DA9-9743-BBE5C2E955C0}" type="pres">
      <dgm:prSet presAssocID="{0A0B975C-A750-479A-924D-7EA7B5D55A8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525120-AC15-4169-A332-8E7EEAE0C9C2}" type="pres">
      <dgm:prSet presAssocID="{D2965D85-C4EB-4D3C-ADD4-3CF6E454F8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2F053E-5F94-498E-85B9-283320122B14}" type="pres">
      <dgm:prSet presAssocID="{96142598-D3C6-4DF6-A97F-11059D7BD9B1}" presName="sibTrans" presStyleCnt="0"/>
      <dgm:spPr/>
    </dgm:pt>
    <dgm:pt modelId="{5543C338-6004-45C9-A076-D299F37C1244}" type="pres">
      <dgm:prSet presAssocID="{FFBB2E55-F543-4500-87E7-472CACB8F77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E8FCD-5DA3-47D9-A925-37B754440644}" type="pres">
      <dgm:prSet presAssocID="{E52342C5-B491-4868-8EA8-929FBC9692FF}" presName="sibTrans" presStyleCnt="0"/>
      <dgm:spPr/>
    </dgm:pt>
    <dgm:pt modelId="{A19FF962-7086-48B8-A3B1-A22D310B1539}" type="pres">
      <dgm:prSet presAssocID="{C6285959-0EAD-4BD0-8821-E197BB74752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33A333-464D-48F1-8FA3-0119F203F5D5}" type="presOf" srcId="{C6285959-0EAD-4BD0-8821-E197BB74752C}" destId="{A19FF962-7086-48B8-A3B1-A22D310B1539}" srcOrd="0" destOrd="0" presId="urn:microsoft.com/office/officeart/2005/8/layout/hList6"/>
    <dgm:cxn modelId="{46F6311E-C0AA-4A2E-BED3-2EA5E319743E}" srcId="{D2965D85-C4EB-4D3C-ADD4-3CF6E454F88D}" destId="{39032CDF-55DD-4A8C-A73A-51D4127F2EEA}" srcOrd="1" destOrd="0" parTransId="{08F9CBA5-F291-4CEC-85AB-9DE5A4C7C644}" sibTransId="{9D8AC70A-DF56-48D0-8EAA-9F1C01AAFB22}"/>
    <dgm:cxn modelId="{CA140DDA-EDE4-459D-A0C0-4A1F65CA787D}" type="presOf" srcId="{FFBB2E55-F543-4500-87E7-472CACB8F770}" destId="{5543C338-6004-45C9-A076-D299F37C1244}" srcOrd="0" destOrd="0" presId="urn:microsoft.com/office/officeart/2005/8/layout/hList6"/>
    <dgm:cxn modelId="{1300CF6F-99AC-4B0D-8AC1-D2F79597A670}" type="presOf" srcId="{74BBEA65-0012-4B90-84E8-BD797FB680E2}" destId="{E2525120-AC15-4169-A332-8E7EEAE0C9C2}" srcOrd="0" destOrd="1" presId="urn:microsoft.com/office/officeart/2005/8/layout/hList6"/>
    <dgm:cxn modelId="{A254C9FA-97DC-408D-A814-DEC0D015F0FF}" type="presOf" srcId="{C2842899-D050-48C3-83DA-6E3E0FCCFEA3}" destId="{A19FF962-7086-48B8-A3B1-A22D310B1539}" srcOrd="0" destOrd="2" presId="urn:microsoft.com/office/officeart/2005/8/layout/hList6"/>
    <dgm:cxn modelId="{A3FBD70D-3BB9-49CD-9E26-A278F1B81821}" srcId="{C6285959-0EAD-4BD0-8821-E197BB74752C}" destId="{73993480-1936-4FCB-98BB-276966A9597B}" srcOrd="0" destOrd="0" parTransId="{AA97F82E-7DCF-447B-8E2E-4A87EA36DA84}" sibTransId="{8E8E46A1-2E42-4248-9F0D-7A89649343B6}"/>
    <dgm:cxn modelId="{AD4A724C-B604-4804-8307-631E3D67117A}" type="presOf" srcId="{0A0B975C-A750-479A-924D-7EA7B5D55A86}" destId="{EC8519F4-DEC6-4DA9-9743-BBE5C2E955C0}" srcOrd="0" destOrd="0" presId="urn:microsoft.com/office/officeart/2005/8/layout/hList6"/>
    <dgm:cxn modelId="{8F97991F-CB5A-470B-9174-7749FD782C76}" srcId="{D2965D85-C4EB-4D3C-ADD4-3CF6E454F88D}" destId="{74BBEA65-0012-4B90-84E8-BD797FB680E2}" srcOrd="0" destOrd="0" parTransId="{7A394448-9800-490B-83A8-7041972D4552}" sibTransId="{7D0129B9-EDFE-45F5-BB3B-E9584B91E1F1}"/>
    <dgm:cxn modelId="{5B2AC113-35D3-40B0-AA99-6AAD62338D99}" srcId="{FFBB2E55-F543-4500-87E7-472CACB8F770}" destId="{49A4F4AA-8F14-4C22-A59F-496BEEA70261}" srcOrd="0" destOrd="0" parTransId="{E37E0C5A-4AFD-477D-A4C0-70BEAFDF1552}" sibTransId="{D996E530-7859-4F8E-8EF7-2DC1C223FF71}"/>
    <dgm:cxn modelId="{3BA77117-E3C4-4091-9467-14186D191ACE}" srcId="{C6285959-0EAD-4BD0-8821-E197BB74752C}" destId="{C2842899-D050-48C3-83DA-6E3E0FCCFEA3}" srcOrd="1" destOrd="0" parTransId="{AE95CC29-57C4-43D6-B3F0-235512E8B16F}" sibTransId="{56050B93-6A4D-4516-BC37-810227F24999}"/>
    <dgm:cxn modelId="{4F67C9BB-7122-4FC1-A628-056D7ACE2041}" srcId="{0A0B975C-A750-479A-924D-7EA7B5D55A86}" destId="{C6285959-0EAD-4BD0-8821-E197BB74752C}" srcOrd="2" destOrd="0" parTransId="{109C9FAC-29F7-4998-BA26-599BFA693A17}" sibTransId="{9FFB0C13-E266-48A7-840C-9E7F9DCFA218}"/>
    <dgm:cxn modelId="{97DB5171-08E5-45F8-B362-9A921CC91345}" type="presOf" srcId="{39032CDF-55DD-4A8C-A73A-51D4127F2EEA}" destId="{E2525120-AC15-4169-A332-8E7EEAE0C9C2}" srcOrd="0" destOrd="2" presId="urn:microsoft.com/office/officeart/2005/8/layout/hList6"/>
    <dgm:cxn modelId="{9537CF18-C7FA-449E-99E3-C6F1378660D8}" srcId="{0A0B975C-A750-479A-924D-7EA7B5D55A86}" destId="{D2965D85-C4EB-4D3C-ADD4-3CF6E454F88D}" srcOrd="0" destOrd="0" parTransId="{380FD401-3485-4EC5-A095-EE9E353A344C}" sibTransId="{96142598-D3C6-4DF6-A97F-11059D7BD9B1}"/>
    <dgm:cxn modelId="{07E6AFB1-F0D3-4240-BB8A-7692209E3DBD}" type="presOf" srcId="{D2965D85-C4EB-4D3C-ADD4-3CF6E454F88D}" destId="{E2525120-AC15-4169-A332-8E7EEAE0C9C2}" srcOrd="0" destOrd="0" presId="urn:microsoft.com/office/officeart/2005/8/layout/hList6"/>
    <dgm:cxn modelId="{2720DCE2-CED7-493A-9880-C363AE1C2878}" type="presOf" srcId="{73993480-1936-4FCB-98BB-276966A9597B}" destId="{A19FF962-7086-48B8-A3B1-A22D310B1539}" srcOrd="0" destOrd="1" presId="urn:microsoft.com/office/officeart/2005/8/layout/hList6"/>
    <dgm:cxn modelId="{6E0A14D4-94AC-4431-83DE-84B93C2D7D20}" srcId="{0A0B975C-A750-479A-924D-7EA7B5D55A86}" destId="{FFBB2E55-F543-4500-87E7-472CACB8F770}" srcOrd="1" destOrd="0" parTransId="{BAA0D0E3-2C61-4D88-9171-E64E139B5237}" sibTransId="{E52342C5-B491-4868-8EA8-929FBC9692FF}"/>
    <dgm:cxn modelId="{99D298A9-F4FA-45A5-9B3F-60684C12EAB6}" type="presOf" srcId="{49A4F4AA-8F14-4C22-A59F-496BEEA70261}" destId="{5543C338-6004-45C9-A076-D299F37C1244}" srcOrd="0" destOrd="1" presId="urn:microsoft.com/office/officeart/2005/8/layout/hList6"/>
    <dgm:cxn modelId="{06261E21-1846-45CB-8A57-ABB5545777B4}" type="presParOf" srcId="{EC8519F4-DEC6-4DA9-9743-BBE5C2E955C0}" destId="{E2525120-AC15-4169-A332-8E7EEAE0C9C2}" srcOrd="0" destOrd="0" presId="urn:microsoft.com/office/officeart/2005/8/layout/hList6"/>
    <dgm:cxn modelId="{CEE9EF34-DD33-46BE-ACC9-AF50BC321CFB}" type="presParOf" srcId="{EC8519F4-DEC6-4DA9-9743-BBE5C2E955C0}" destId="{5D2F053E-5F94-498E-85B9-283320122B14}" srcOrd="1" destOrd="0" presId="urn:microsoft.com/office/officeart/2005/8/layout/hList6"/>
    <dgm:cxn modelId="{4D9D64C1-DA9D-44F7-8D96-8ABA9224AC02}" type="presParOf" srcId="{EC8519F4-DEC6-4DA9-9743-BBE5C2E955C0}" destId="{5543C338-6004-45C9-A076-D299F37C1244}" srcOrd="2" destOrd="0" presId="urn:microsoft.com/office/officeart/2005/8/layout/hList6"/>
    <dgm:cxn modelId="{1018E047-8FF7-4B08-B43A-15BB8B5069E9}" type="presParOf" srcId="{EC8519F4-DEC6-4DA9-9743-BBE5C2E955C0}" destId="{DADE8FCD-5DA3-47D9-A925-37B754440644}" srcOrd="3" destOrd="0" presId="urn:microsoft.com/office/officeart/2005/8/layout/hList6"/>
    <dgm:cxn modelId="{8636D064-E08A-4E7C-BAAB-430D00364B7E}" type="presParOf" srcId="{EC8519F4-DEC6-4DA9-9743-BBE5C2E955C0}" destId="{A19FF962-7086-48B8-A3B1-A22D310B1539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C36C787-C9A0-4865-A7D7-C52DD4D6376C}">
      <dsp:nvSpPr>
        <dsp:cNvPr id="0" name=""/>
        <dsp:cNvSpPr/>
      </dsp:nvSpPr>
      <dsp:spPr>
        <a:xfrm>
          <a:off x="0" y="38099"/>
          <a:ext cx="8382000" cy="17373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/>
            <a:t>Учреждения  осуществляющие  профессиональную подготовку  судей и кандидатов в судьи  </a:t>
          </a:r>
          <a:endParaRPr lang="ru-RU" sz="3600" b="1" kern="1200" dirty="0"/>
        </a:p>
      </dsp:txBody>
      <dsp:txXfrm>
        <a:off x="0" y="38099"/>
        <a:ext cx="8382000" cy="1737360"/>
      </dsp:txXfrm>
    </dsp:sp>
    <dsp:sp modelId="{DEBD76D5-4D70-4AE1-94D1-7A0F52417B61}">
      <dsp:nvSpPr>
        <dsp:cNvPr id="0" name=""/>
        <dsp:cNvSpPr/>
      </dsp:nvSpPr>
      <dsp:spPr>
        <a:xfrm>
          <a:off x="0" y="1790709"/>
          <a:ext cx="2791271" cy="3648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Академия Юстиции при Министерстве юстиции Азербайджанской Республики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Устав Академии Юстиции 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0" y="1790709"/>
        <a:ext cx="2791271" cy="3648456"/>
      </dsp:txXfrm>
    </dsp:sp>
    <dsp:sp modelId="{CA3C14D3-2A34-4378-8A69-9A3151C7703D}">
      <dsp:nvSpPr>
        <dsp:cNvPr id="0" name=""/>
        <dsp:cNvSpPr/>
      </dsp:nvSpPr>
      <dsp:spPr>
        <a:xfrm>
          <a:off x="2795364" y="1775459"/>
          <a:ext cx="2791271" cy="3648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Судебно-Правовой Совет Азербайджанской Республики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Закон о Судебно-Правовом Совете 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2795364" y="1775459"/>
        <a:ext cx="2791271" cy="3648456"/>
      </dsp:txXfrm>
    </dsp:sp>
    <dsp:sp modelId="{A2EF7BC4-6420-4820-9565-BB45EB23CE6E}">
      <dsp:nvSpPr>
        <dsp:cNvPr id="0" name=""/>
        <dsp:cNvSpPr/>
      </dsp:nvSpPr>
      <dsp:spPr>
        <a:xfrm>
          <a:off x="5586635" y="1775459"/>
          <a:ext cx="2791271" cy="36484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/>
            <a:t>Комитет по отбору судей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rgbClr val="FFC000"/>
              </a:solidFill>
            </a:rPr>
            <a:t>Положение о комитете по отбору судей  </a:t>
          </a:r>
          <a:endParaRPr lang="ru-RU" sz="2400" kern="1200" dirty="0">
            <a:solidFill>
              <a:srgbClr val="FFC000"/>
            </a:solidFill>
          </a:endParaRPr>
        </a:p>
      </dsp:txBody>
      <dsp:txXfrm>
        <a:off x="5586635" y="1775459"/>
        <a:ext cx="2791271" cy="3648456"/>
      </dsp:txXfrm>
    </dsp:sp>
    <dsp:sp modelId="{3F49C4AD-4344-4628-857F-574C8EA0A8FB}">
      <dsp:nvSpPr>
        <dsp:cNvPr id="0" name=""/>
        <dsp:cNvSpPr/>
      </dsp:nvSpPr>
      <dsp:spPr>
        <a:xfrm flipV="1">
          <a:off x="0" y="5500113"/>
          <a:ext cx="8382000" cy="25298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9D36A69-1742-4195-9DE8-C04006F48EBA}">
      <dsp:nvSpPr>
        <dsp:cNvPr id="0" name=""/>
        <dsp:cNvSpPr/>
      </dsp:nvSpPr>
      <dsp:spPr>
        <a:xfrm rot="5400000">
          <a:off x="5289911" y="-2127794"/>
          <a:ext cx="923329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600" kern="1200" dirty="0" smtClean="0"/>
            <a:t>Верховный Суд </a:t>
          </a:r>
        </a:p>
        <a:p>
          <a:pPr marL="285750" lvl="1" indent="0" algn="l" defTabSz="1689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600" kern="1200" dirty="0"/>
        </a:p>
      </dsp:txBody>
      <dsp:txXfrm rot="5400000">
        <a:off x="5289911" y="-2127794"/>
        <a:ext cx="923329" cy="5413248"/>
      </dsp:txXfrm>
    </dsp:sp>
    <dsp:sp modelId="{87338F28-240F-4434-A655-329E46FA8B15}">
      <dsp:nvSpPr>
        <dsp:cNvPr id="0" name=""/>
        <dsp:cNvSpPr/>
      </dsp:nvSpPr>
      <dsp:spPr>
        <a:xfrm>
          <a:off x="0" y="5"/>
          <a:ext cx="3044952" cy="1154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представителя</a:t>
          </a:r>
          <a:endParaRPr lang="ru-RU" sz="2800" kern="1200" dirty="0"/>
        </a:p>
      </dsp:txBody>
      <dsp:txXfrm>
        <a:off x="0" y="5"/>
        <a:ext cx="3044952" cy="1154162"/>
      </dsp:txXfrm>
    </dsp:sp>
    <dsp:sp modelId="{5E091540-3017-467E-AAF8-6EDB7FDCF206}">
      <dsp:nvSpPr>
        <dsp:cNvPr id="0" name=""/>
        <dsp:cNvSpPr/>
      </dsp:nvSpPr>
      <dsp:spPr>
        <a:xfrm rot="5400000">
          <a:off x="5289911" y="-915924"/>
          <a:ext cx="923329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600" kern="1200" dirty="0" smtClean="0"/>
            <a:t>Апеляционный суд </a:t>
          </a:r>
        </a:p>
      </dsp:txBody>
      <dsp:txXfrm rot="5400000">
        <a:off x="5289911" y="-915924"/>
        <a:ext cx="923329" cy="5413248"/>
      </dsp:txXfrm>
    </dsp:sp>
    <dsp:sp modelId="{2965140C-D13A-46C0-BAB5-E70A9C6BB49E}">
      <dsp:nvSpPr>
        <dsp:cNvPr id="0" name=""/>
        <dsp:cNvSpPr/>
      </dsp:nvSpPr>
      <dsp:spPr>
        <a:xfrm>
          <a:off x="0" y="1213618"/>
          <a:ext cx="3044952" cy="1154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1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800" kern="1200" dirty="0" smtClean="0"/>
            <a:t>представитель</a:t>
          </a:r>
        </a:p>
        <a:p>
          <a:pPr lvl="0" algn="ctr">
            <a:spcBef>
              <a:spcPct val="0"/>
            </a:spcBef>
          </a:pPr>
          <a:endParaRPr lang="ru-RU" sz="2800" kern="1200" dirty="0"/>
        </a:p>
      </dsp:txBody>
      <dsp:txXfrm>
        <a:off x="0" y="1213618"/>
        <a:ext cx="3044952" cy="1154162"/>
      </dsp:txXfrm>
    </dsp:sp>
    <dsp:sp modelId="{D1CB4688-8F76-4FF1-A75F-E933ADFC297F}">
      <dsp:nvSpPr>
        <dsp:cNvPr id="0" name=""/>
        <dsp:cNvSpPr/>
      </dsp:nvSpPr>
      <dsp:spPr>
        <a:xfrm rot="5400000">
          <a:off x="5289911" y="295946"/>
          <a:ext cx="923329" cy="54132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smtClean="0"/>
            <a:t>Генеральная </a:t>
          </a:r>
          <a:r>
            <a:rPr lang="ru-RU" sz="2600" kern="1200" dirty="0" smtClean="0"/>
            <a:t>Прокуратура (Управление  гос.обвинения)</a:t>
          </a:r>
          <a:endParaRPr lang="ru-RU" sz="2600" kern="1200" dirty="0"/>
        </a:p>
      </dsp:txBody>
      <dsp:txXfrm rot="5400000">
        <a:off x="5289911" y="295946"/>
        <a:ext cx="923329" cy="5413248"/>
      </dsp:txXfrm>
    </dsp:sp>
    <dsp:sp modelId="{2ED94C45-466D-4A0C-9802-52EB6535F722}">
      <dsp:nvSpPr>
        <dsp:cNvPr id="0" name=""/>
        <dsp:cNvSpPr/>
      </dsp:nvSpPr>
      <dsp:spPr>
        <a:xfrm>
          <a:off x="0" y="2425489"/>
          <a:ext cx="3044952" cy="11541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55245" rIns="110490" bIns="5524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1 представитель </a:t>
          </a:r>
          <a:endParaRPr lang="ru-RU" sz="2900" kern="1200" dirty="0"/>
        </a:p>
      </dsp:txBody>
      <dsp:txXfrm>
        <a:off x="0" y="2425489"/>
        <a:ext cx="3044952" cy="11541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162D20-AE1D-42CF-8062-488A49CE4056}">
      <dsp:nvSpPr>
        <dsp:cNvPr id="0" name=""/>
        <dsp:cNvSpPr/>
      </dsp:nvSpPr>
      <dsp:spPr>
        <a:xfrm rot="16200000">
          <a:off x="-542441" y="543371"/>
          <a:ext cx="3505200" cy="241845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194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FF00"/>
              </a:solidFill>
            </a:rPr>
            <a:t>Закон Азербайджанской Республики  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FFFF00"/>
              </a:solidFill>
            </a:rPr>
            <a:t>«О судах и судьях» предусматривает </a:t>
          </a:r>
          <a:endParaRPr lang="ru-RU" sz="1600" kern="1200" dirty="0">
            <a:solidFill>
              <a:srgbClr val="FFFF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16200000">
        <a:off x="-542441" y="543371"/>
        <a:ext cx="3505200" cy="2418457"/>
      </dsp:txXfrm>
    </dsp:sp>
    <dsp:sp modelId="{620B0312-8975-4407-8B4C-805A8B2FC155}">
      <dsp:nvSpPr>
        <dsp:cNvPr id="0" name=""/>
        <dsp:cNvSpPr/>
      </dsp:nvSpPr>
      <dsp:spPr>
        <a:xfrm rot="16200000">
          <a:off x="2047429" y="543371"/>
          <a:ext cx="3505200" cy="241845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194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Для Кандидатов в судьи </a:t>
          </a:r>
          <a:endParaRPr lang="ru-RU" sz="16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FFFF00"/>
              </a:solidFill>
            </a:rPr>
            <a:t>Прохождение обязательного продолжительного начального курса </a:t>
          </a:r>
          <a:endParaRPr lang="ru-RU" sz="1200" b="1" kern="1200" dirty="0">
            <a:solidFill>
              <a:srgbClr val="FFFF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FFFF00"/>
              </a:solidFill>
            </a:rPr>
            <a:t>Длительность курсов  определяется  комитетом по отбору  судей </a:t>
          </a:r>
          <a:endParaRPr lang="ru-RU" sz="1200" b="1" kern="1200" dirty="0">
            <a:solidFill>
              <a:srgbClr val="FFFF00"/>
            </a:solidFill>
          </a:endParaRPr>
        </a:p>
      </dsp:txBody>
      <dsp:txXfrm rot="16200000">
        <a:off x="2047429" y="543371"/>
        <a:ext cx="3505200" cy="2418457"/>
      </dsp:txXfrm>
    </dsp:sp>
    <dsp:sp modelId="{3C187CD6-A0DA-4D72-BB04-CB6E11BCDFD3}">
      <dsp:nvSpPr>
        <dsp:cNvPr id="0" name=""/>
        <dsp:cNvSpPr/>
      </dsp:nvSpPr>
      <dsp:spPr>
        <a:xfrm rot="16200000">
          <a:off x="4657241" y="543371"/>
          <a:ext cx="3505200" cy="2418457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0194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Для судей </a:t>
          </a:r>
          <a:endParaRPr lang="ru-RU" sz="1600" b="1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FFFF00"/>
              </a:solidFill>
            </a:rPr>
            <a:t>Лица впервые назначенные на должность судьи сроком на </a:t>
          </a:r>
          <a:r>
            <a:rPr lang="en-US" sz="1200" b="1" kern="1200" dirty="0" smtClean="0">
              <a:solidFill>
                <a:srgbClr val="FFFF00"/>
              </a:solidFill>
            </a:rPr>
            <a:t>3</a:t>
          </a:r>
          <a:r>
            <a:rPr lang="ru-RU" sz="1200" b="1" kern="1200" dirty="0" smtClean="0">
              <a:solidFill>
                <a:srgbClr val="FFFF00"/>
              </a:solidFill>
            </a:rPr>
            <a:t> лет  в течении этого периода должны  участвовать на  учебных курсах не менее одного раза  в год</a:t>
          </a:r>
          <a:endParaRPr lang="ru-RU" sz="1200" b="1" kern="1200" dirty="0">
            <a:solidFill>
              <a:srgbClr val="FFFF00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solidFill>
                <a:srgbClr val="FFFF00"/>
              </a:solidFill>
            </a:rPr>
            <a:t>Остальные судьи участвуют на добровольных началах</a:t>
          </a:r>
          <a:endParaRPr lang="ru-RU" sz="1200" b="1" kern="1200" dirty="0">
            <a:solidFill>
              <a:srgbClr val="FFFF00"/>
            </a:solidFill>
          </a:endParaRPr>
        </a:p>
      </dsp:txBody>
      <dsp:txXfrm rot="16200000">
        <a:off x="4657241" y="543371"/>
        <a:ext cx="3505200" cy="241845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D02B47-3E89-43D5-9FBB-6304EDADC01C}">
      <dsp:nvSpPr>
        <dsp:cNvPr id="0" name=""/>
        <dsp:cNvSpPr/>
      </dsp:nvSpPr>
      <dsp:spPr>
        <a:xfrm>
          <a:off x="0" y="573480"/>
          <a:ext cx="2438400" cy="2000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1-2 дневные курсы </a:t>
          </a:r>
          <a:endParaRPr lang="ru-RU" sz="3800" kern="1200" dirty="0"/>
        </a:p>
      </dsp:txBody>
      <dsp:txXfrm>
        <a:off x="0" y="573480"/>
        <a:ext cx="2438400" cy="2000700"/>
      </dsp:txXfrm>
    </dsp:sp>
    <dsp:sp modelId="{F29EDA9F-1D0D-4584-9B18-79D92EDBA324}">
      <dsp:nvSpPr>
        <dsp:cNvPr id="0" name=""/>
        <dsp:cNvSpPr/>
      </dsp:nvSpPr>
      <dsp:spPr>
        <a:xfrm>
          <a:off x="0" y="2683620"/>
          <a:ext cx="2438400" cy="2000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5 дневные курсы </a:t>
          </a:r>
          <a:endParaRPr lang="ru-RU" sz="3800" kern="1200" dirty="0"/>
        </a:p>
      </dsp:txBody>
      <dsp:txXfrm>
        <a:off x="0" y="2683620"/>
        <a:ext cx="2438400" cy="20007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EC80B57-7094-41F8-985D-BD6FF567A52E}">
      <dsp:nvSpPr>
        <dsp:cNvPr id="0" name=""/>
        <dsp:cNvSpPr/>
      </dsp:nvSpPr>
      <dsp:spPr>
        <a:xfrm>
          <a:off x="2277" y="645320"/>
          <a:ext cx="1361182" cy="3967159"/>
        </a:xfrm>
        <a:prstGeom prst="chevron">
          <a:avLst/>
        </a:prstGeom>
        <a:solidFill>
          <a:schemeClr val="accent2"/>
        </a:solidFill>
        <a:ln w="11429" cap="flat" cmpd="sng" algn="ctr">
          <a:solidFill>
            <a:schemeClr val="accent2">
              <a:shade val="50000"/>
            </a:schemeClr>
          </a:solidFill>
          <a:prstDash val="sysDash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50%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Аудиторных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Занятий </a:t>
          </a:r>
          <a:endParaRPr lang="ru-RU" sz="1600" kern="1200" dirty="0">
            <a:solidFill>
              <a:schemeClr val="tx1"/>
            </a:solidFill>
          </a:endParaRPr>
        </a:p>
      </dsp:txBody>
      <dsp:txXfrm>
        <a:off x="2277" y="645320"/>
        <a:ext cx="1361182" cy="3967159"/>
      </dsp:txXfrm>
    </dsp:sp>
    <dsp:sp modelId="{12679050-BD2E-4271-8484-081290710710}">
      <dsp:nvSpPr>
        <dsp:cNvPr id="0" name=""/>
        <dsp:cNvSpPr/>
      </dsp:nvSpPr>
      <dsp:spPr>
        <a:xfrm>
          <a:off x="1227340" y="564357"/>
          <a:ext cx="1361182" cy="4129085"/>
        </a:xfrm>
        <a:prstGeom prst="chevron">
          <a:avLst/>
        </a:prstGeom>
        <a:solidFill>
          <a:schemeClr val="accent3">
            <a:tint val="45000"/>
          </a:schemeClr>
        </a:solidFill>
        <a:ln w="9525" cap="flat" cmpd="sng" algn="ctr">
          <a:solidFill>
            <a:schemeClr val="accent3"/>
          </a:solidFill>
          <a:prstDash val="solid"/>
        </a:ln>
        <a:effectLst>
          <a:outerShdw blurRad="50800" dist="25400" dir="5400000" rotWithShape="0">
            <a:srgbClr val="000000">
              <a:alpha val="35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50% Стажировка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</a:rPr>
            <a:t>в  судах</a:t>
          </a:r>
        </a:p>
      </dsp:txBody>
      <dsp:txXfrm>
        <a:off x="1227340" y="564357"/>
        <a:ext cx="1361182" cy="412908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EAC4C3-CCE2-4220-9B6E-728866073857}">
      <dsp:nvSpPr>
        <dsp:cNvPr id="0" name=""/>
        <dsp:cNvSpPr/>
      </dsp:nvSpPr>
      <dsp:spPr>
        <a:xfrm>
          <a:off x="0" y="2759444"/>
          <a:ext cx="8504238" cy="18104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Согласовывается с Судебно-Правовым Советом </a:t>
          </a:r>
          <a:endParaRPr lang="ru-RU" sz="2500" kern="1200" dirty="0"/>
        </a:p>
      </dsp:txBody>
      <dsp:txXfrm>
        <a:off x="0" y="2759444"/>
        <a:ext cx="8504238" cy="977666"/>
      </dsp:txXfrm>
    </dsp:sp>
    <dsp:sp modelId="{64D73ECD-8459-4719-8BFC-7FAFA4DEED7B}">
      <dsp:nvSpPr>
        <dsp:cNvPr id="0" name=""/>
        <dsp:cNvSpPr/>
      </dsp:nvSpPr>
      <dsp:spPr>
        <a:xfrm>
          <a:off x="0" y="3700901"/>
          <a:ext cx="8504238" cy="83282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Утверждается Комитетом по отбору судей </a:t>
          </a:r>
          <a:endParaRPr lang="ru-RU" sz="2900" kern="1200" dirty="0"/>
        </a:p>
      </dsp:txBody>
      <dsp:txXfrm>
        <a:off x="0" y="3700901"/>
        <a:ext cx="8504238" cy="832827"/>
      </dsp:txXfrm>
    </dsp:sp>
    <dsp:sp modelId="{0B856ECD-6775-4DB2-95A8-B47A85F26F69}">
      <dsp:nvSpPr>
        <dsp:cNvPr id="0" name=""/>
        <dsp:cNvSpPr/>
      </dsp:nvSpPr>
      <dsp:spPr>
        <a:xfrm rot="10800000">
          <a:off x="0" y="0"/>
          <a:ext cx="8504238" cy="2784539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Программа для кандидатов в судьи подготавливается  </a:t>
          </a:r>
          <a:endParaRPr lang="ru-RU" sz="2500" kern="1200" dirty="0"/>
        </a:p>
      </dsp:txBody>
      <dsp:txXfrm>
        <a:off x="0" y="0"/>
        <a:ext cx="8504238" cy="977373"/>
      </dsp:txXfrm>
    </dsp:sp>
    <dsp:sp modelId="{4F7A2812-C16B-4356-A89B-E1DEA667B1D4}">
      <dsp:nvSpPr>
        <dsp:cNvPr id="0" name=""/>
        <dsp:cNvSpPr/>
      </dsp:nvSpPr>
      <dsp:spPr>
        <a:xfrm>
          <a:off x="0" y="979435"/>
          <a:ext cx="4252118" cy="8325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Комитетом по отбору судей </a:t>
          </a:r>
          <a:endParaRPr lang="ru-RU" sz="2900" kern="1200" dirty="0"/>
        </a:p>
      </dsp:txBody>
      <dsp:txXfrm>
        <a:off x="0" y="979435"/>
        <a:ext cx="4252118" cy="832577"/>
      </dsp:txXfrm>
    </dsp:sp>
    <dsp:sp modelId="{80EE6783-3EFB-4658-9DF1-7FB297465F05}">
      <dsp:nvSpPr>
        <dsp:cNvPr id="0" name=""/>
        <dsp:cNvSpPr/>
      </dsp:nvSpPr>
      <dsp:spPr>
        <a:xfrm>
          <a:off x="4252119" y="979435"/>
          <a:ext cx="4252118" cy="83257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/>
            <a:t>Академией Юстиции</a:t>
          </a:r>
          <a:endParaRPr lang="ru-RU" sz="2900" kern="1200" dirty="0"/>
        </a:p>
      </dsp:txBody>
      <dsp:txXfrm>
        <a:off x="4252119" y="979435"/>
        <a:ext cx="4252118" cy="83257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2BBB4-B35F-4077-82F9-97DD9D6FA944}" type="datetimeFigureOut">
              <a:rPr lang="ru-RU" smtClean="0"/>
              <a:pPr/>
              <a:t>08.12.2016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94422D-967F-4DCD-A5EA-8A62D51447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7976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4422D-967F-4DCD-A5EA-8A62D514472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94422D-967F-4DCD-A5EA-8A62D514472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912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ounded Rectangle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12/8/2016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chart" Target="../charts/chart1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18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2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Layout" Target="../diagrams/layout14.xml"/><Relationship Id="rId7" Type="http://schemas.openxmlformats.org/officeDocument/2006/relationships/image" Target="../media/image49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51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2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6400800" cy="16002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Состояние начальной и последующей  подготовки  судей в Азербайджанской Республике 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676400"/>
            <a:ext cx="8229600" cy="147002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Профессиональная подготовка судей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31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180px-Flag_of_Europe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381000"/>
            <a:ext cx="1547446" cy="838200"/>
          </a:xfrm>
          <a:prstGeom prst="rect">
            <a:avLst/>
          </a:prstGeom>
        </p:spPr>
      </p:pic>
      <p:pic>
        <p:nvPicPr>
          <p:cNvPr id="5" name="Picture 4" descr="135px-Flag_of_Azerbaijan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2400" y="381000"/>
            <a:ext cx="1606550" cy="838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5410200"/>
            <a:ext cx="28194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ru-RU" sz="1600" b="1" i="1" dirty="0" smtClean="0">
                <a:solidFill>
                  <a:prstClr val="black"/>
                </a:solidFill>
              </a:rPr>
              <a:t>Эльчин Халафов </a:t>
            </a:r>
          </a:p>
          <a:p>
            <a:pPr lvl="0" algn="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ru-RU" sz="1600" b="1" i="1" dirty="0" smtClean="0">
                <a:solidFill>
                  <a:prstClr val="black"/>
                </a:solidFill>
              </a:rPr>
              <a:t>Академия Юстиции</a:t>
            </a:r>
          </a:p>
          <a:p>
            <a:pPr lvl="0" algn="r">
              <a:spcBef>
                <a:spcPts val="580"/>
              </a:spcBef>
              <a:buClr>
                <a:srgbClr val="D34817"/>
              </a:buClr>
              <a:buSzPct val="85000"/>
            </a:pPr>
            <a:r>
              <a:rPr lang="ru-RU" sz="1600" b="1" i="1" dirty="0" smtClean="0">
                <a:solidFill>
                  <a:prstClr val="black"/>
                </a:solidFill>
              </a:rPr>
              <a:t>Азербайджанской Республики </a:t>
            </a:r>
            <a:endParaRPr lang="ru-RU" sz="1600" b="1" i="1" dirty="0">
              <a:solidFill>
                <a:prstClr val="black"/>
              </a:solidFill>
            </a:endParaRPr>
          </a:p>
        </p:txBody>
      </p:sp>
      <p:pic>
        <p:nvPicPr>
          <p:cNvPr id="8" name="Picture 7" descr="embl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5105400"/>
            <a:ext cx="1295400" cy="1165860"/>
          </a:xfrm>
          <a:prstGeom prst="rect">
            <a:avLst/>
          </a:prstGeom>
        </p:spPr>
      </p:pic>
      <p:pic>
        <p:nvPicPr>
          <p:cNvPr id="9" name="Content Placeholder 4" descr="220px-546px-Council_of_Europe_logo_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7400" y="381001"/>
            <a:ext cx="1295400" cy="83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334000"/>
            <a:ext cx="5867400" cy="914400"/>
          </a:xfrm>
        </p:spPr>
        <p:txBody>
          <a:bodyPr/>
          <a:lstStyle/>
          <a:p>
            <a:r>
              <a:rPr lang="ru-RU" dirty="0" smtClean="0"/>
              <a:t>Начальные курсы для кандидатов в судьи </a:t>
            </a:r>
            <a:endParaRPr lang="ru-RU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990600"/>
          <a:ext cx="25908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58454822"/>
              </p:ext>
            </p:extLst>
          </p:nvPr>
        </p:nvGraphicFramePr>
        <p:xfrm>
          <a:off x="3505200" y="4705064"/>
          <a:ext cx="5257800" cy="1127760"/>
        </p:xfrm>
        <a:graphic>
          <a:graphicData uri="http://schemas.openxmlformats.org/drawingml/2006/table">
            <a:tbl>
              <a:tblPr firstRow="1" bandRow="1"/>
              <a:tblGrid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 </a:t>
                      </a:r>
                      <a:r>
                        <a:rPr lang="en-US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55</a:t>
                      </a:r>
                      <a:r>
                        <a:rPr lang="en-US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ru-RU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102          78</a:t>
                      </a:r>
                      <a:r>
                        <a:rPr lang="ru-RU" b="1" baseline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76</a:t>
                      </a:r>
                      <a:endParaRPr lang="ru-RU" b="1" baseline="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r>
                        <a:rPr lang="ru-RU" sz="14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Численность  кандидатов в судьи в различный период </a:t>
                      </a:r>
                    </a:p>
                    <a:p>
                      <a:endParaRPr lang="ru-RU" b="1" baseline="0" dirty="0" smtClean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endParaRPr lang="ru-RU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" name="Picture Placeholder 4"/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xmlns="" val="4260084733"/>
              </p:ext>
            </p:extLst>
          </p:nvPr>
        </p:nvGraphicFramePr>
        <p:xfrm>
          <a:off x="3000375" y="609600"/>
          <a:ext cx="58674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Подготовка программы для начальных курсов кандидатов в судьи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2"/>
                </a:solidFill>
              </a:rPr>
              <a:t>Содержание программы аудиторных занятий для кандидатов в судьи 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</p:nvPr>
        </p:nvGraphicFramePr>
        <p:xfrm>
          <a:off x="304800" y="1676400"/>
          <a:ext cx="8504240" cy="17592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975"/>
                <a:gridCol w="415119"/>
                <a:gridCol w="2297602"/>
                <a:gridCol w="1700848"/>
                <a:gridCol w="1700848"/>
                <a:gridCol w="1700848"/>
              </a:tblGrid>
              <a:tr h="320040"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r>
                        <a:rPr lang="ru-RU" dirty="0" smtClean="0"/>
                        <a:t>Название раздела </a:t>
                      </a:r>
                      <a:endParaRPr lang="ru-RU" dirty="0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dirty="0" smtClean="0"/>
                        <a:t>Количество часов </a:t>
                      </a:r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В том</a:t>
                      </a:r>
                      <a:r>
                        <a:rPr lang="ru-RU" baseline="0" dirty="0" smtClean="0"/>
                        <a:t> числе 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Лекции 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Практичес-кие занятия 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960812"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Конституционные</a:t>
                      </a:r>
                      <a:r>
                        <a:rPr lang="ru-RU" baseline="0" dirty="0" smtClean="0"/>
                        <a:t> основы и организация судебной деятельности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26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298">
                <a:tc rowSpan="8">
                  <a:txBody>
                    <a:bodyPr/>
                    <a:lstStyle/>
                    <a:p>
                      <a:r>
                        <a:rPr lang="en-US" dirty="0" smtClean="0"/>
                        <a:t>II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Материальные и процессуальные основы судебной деятельности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432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4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Гражданское право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11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Гражданское процессуальное право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2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Уголовное право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Уголовно-процессуальное право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0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Международное право (публичное,</a:t>
                      </a:r>
                      <a:r>
                        <a:rPr lang="ru-RU" baseline="0" dirty="0" smtClean="0"/>
                        <a:t> частное)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Административное право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728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Исправительно-трудовое право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6457">
                <a:tc rowSpan="5"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III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Другие</a:t>
                      </a:r>
                      <a:r>
                        <a:rPr lang="ru-RU" baseline="0" dirty="0" smtClean="0"/>
                        <a:t> способы защиты прав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86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Основы адвокатской деятельности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37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Европейское право прав человека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53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Производство</a:t>
                      </a:r>
                      <a:r>
                        <a:rPr lang="ru-RU" baseline="0" dirty="0" smtClean="0"/>
                        <a:t> в конституционном суде АР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9232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Деятельность управомоченного</a:t>
                      </a:r>
                      <a:r>
                        <a:rPr lang="ru-RU" baseline="0" dirty="0" smtClean="0"/>
                        <a:t> по правам человека (Омбудсмана)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547">
                <a:tc>
                  <a:txBody>
                    <a:bodyPr/>
                    <a:lstStyle/>
                    <a:p>
                      <a:r>
                        <a:rPr lang="en-US" dirty="0" smtClean="0"/>
                        <a:t>IV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Юридическая</a:t>
                      </a:r>
                      <a:r>
                        <a:rPr lang="ru-RU" baseline="0" dirty="0" smtClean="0"/>
                        <a:t> Этика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572"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Юридическая техника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302">
                <a:tc gridSpan="3">
                  <a:txBody>
                    <a:bodyPr/>
                    <a:lstStyle/>
                    <a:p>
                      <a:r>
                        <a:rPr lang="ru-RU" dirty="0" smtClean="0"/>
                        <a:t>Всего аудиторных занятий 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520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294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5861">
                <a:tc rowSpan="4"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en-US" dirty="0" smtClean="0"/>
                        <a:t>VI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Практика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618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67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dirty="0" smtClean="0"/>
                        <a:t>Ознакомление с деятельностью государственных органов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22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4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Стажировка в судах</a:t>
                      </a:r>
                    </a:p>
                    <a:p>
                      <a:r>
                        <a:rPr lang="ru-RU" dirty="0" smtClean="0"/>
                        <a:t>различных инстанций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596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13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Всего</a:t>
                      </a:r>
                      <a:r>
                        <a:rPr lang="ru-RU" baseline="0" dirty="0" smtClean="0"/>
                        <a:t> :</a:t>
                      </a:r>
                    </a:p>
                    <a:p>
                      <a:r>
                        <a:rPr lang="ru-RU" baseline="0" dirty="0" smtClean="0"/>
                        <a:t>1138</a:t>
                      </a:r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0893">
                <a:tc gridSpan="6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Программа стажировки кандидатов в судьи 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Подготовка учебного плана и программ курсов для судей 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Процедурные вопросы подготовки программы для судей 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722313" y="762000"/>
            <a:ext cx="7772400" cy="533400"/>
          </a:xfrm>
        </p:spPr>
        <p:txBody>
          <a:bodyPr/>
          <a:lstStyle/>
          <a:p>
            <a:r>
              <a:rPr lang="ru-RU" sz="1800" b="1" dirty="0" smtClean="0">
                <a:solidFill>
                  <a:schemeClr val="tx1"/>
                </a:solidFill>
              </a:rPr>
              <a:t>Продолжительные</a:t>
            </a:r>
            <a:r>
              <a:rPr lang="ru-RU" b="1" dirty="0" smtClean="0">
                <a:solidFill>
                  <a:schemeClr val="tx1"/>
                </a:solidFill>
              </a:rPr>
              <a:t> курсы (пяти дневные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chemeClr val="tx1"/>
                </a:solidFill>
              </a:rPr>
              <a:t>Календарный план проведения продолжительных курсов для судей </a:t>
            </a:r>
            <a:endParaRPr lang="ru-RU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xmlns="" val="3788905578"/>
              </p:ext>
            </p:extLst>
          </p:nvPr>
        </p:nvGraphicFramePr>
        <p:xfrm>
          <a:off x="0" y="1371600"/>
          <a:ext cx="8839200" cy="15512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0375"/>
                <a:gridCol w="5056717"/>
                <a:gridCol w="3322108"/>
              </a:tblGrid>
              <a:tr h="520972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 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Период проведения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701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Особенности рассмотрения отдельных категорий уголовных дел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Май -2</a:t>
                      </a:r>
                      <a:r>
                        <a:rPr lang="ru-RU" baseline="0" dirty="0" smtClean="0"/>
                        <a:t> декада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645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Особенности рассмотрения гражданских дел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Май -3</a:t>
                      </a:r>
                      <a:r>
                        <a:rPr lang="ru-RU" baseline="0" dirty="0" smtClean="0"/>
                        <a:t> декада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430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Особенности некоторых</a:t>
                      </a:r>
                      <a:r>
                        <a:rPr lang="ru-RU" baseline="0" dirty="0" smtClean="0"/>
                        <a:t> экономических споров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Июнь-1</a:t>
                      </a:r>
                      <a:r>
                        <a:rPr lang="ru-RU" baseline="0" dirty="0" smtClean="0"/>
                        <a:t> –декада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701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Особенности рассмотрения уголовных дел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Июнь-3</a:t>
                      </a:r>
                      <a:r>
                        <a:rPr lang="ru-RU" baseline="0" dirty="0" smtClean="0"/>
                        <a:t> –декада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701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Актуальные вопросы</a:t>
                      </a:r>
                      <a:r>
                        <a:rPr lang="ru-RU" baseline="0" dirty="0" smtClean="0"/>
                        <a:t> применения гражданского законодательства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 – 1-декада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Административное производство и административный процесс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Июль-3-декада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466">
                <a:tc>
                  <a:txBody>
                    <a:bodyPr/>
                    <a:lstStyle/>
                    <a:p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Прецедентное право ЕСПЧ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Сентябрь- 2 декада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2610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Вопросы применения Азербайджанской Республикой международных обязательств в сфере прав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человека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Октябрь -2 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Международные и национальные</a:t>
                      </a:r>
                      <a:r>
                        <a:rPr lang="ru-RU" baseline="0" dirty="0" smtClean="0"/>
                        <a:t> механизмы борьбы с коррупцией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Ноябрь</a:t>
                      </a:r>
                      <a:r>
                        <a:rPr lang="ru-RU" baseline="0" dirty="0" smtClean="0"/>
                        <a:t>-3 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2490"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Рассмотрения уголовных дел связанных с торговлей</a:t>
                      </a:r>
                      <a:r>
                        <a:rPr lang="ru-RU" baseline="0" dirty="0" smtClean="0"/>
                        <a:t> людьми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Ноябрь</a:t>
                      </a:r>
                      <a:r>
                        <a:rPr lang="ru-RU" baseline="0" dirty="0" smtClean="0"/>
                        <a:t>-3 декада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318">
                <a:tc>
                  <a:txBody>
                    <a:bodyPr/>
                    <a:lstStyle/>
                    <a:p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Европейская Конвенция по правам человека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Декабрь-2 декада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762"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Тематические курсы (1</a:t>
                      </a:r>
                      <a:r>
                        <a:rPr lang="ru-RU" sz="2000" b="1" baseline="0" dirty="0" smtClean="0"/>
                        <a:t> или 2 дневные)</a:t>
                      </a:r>
                      <a:endParaRPr lang="ru-RU" sz="20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2000" b="1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208">
                <a:tc>
                  <a:txBody>
                    <a:bodyPr/>
                    <a:lstStyle/>
                    <a:p>
                      <a:r>
                        <a:rPr lang="ru-RU" dirty="0" smtClean="0"/>
                        <a:t>№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 курса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Период проведения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</a:tr>
              <a:tr h="528208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Новые виды экспертиз</a:t>
                      </a:r>
                      <a:r>
                        <a:rPr lang="ru-RU" baseline="0" dirty="0" smtClean="0"/>
                        <a:t> и современные возможности Центра Судебной Экспертизы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Февраль-3-декада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208">
                <a:tc>
                  <a:txBody>
                    <a:bodyPr/>
                    <a:lstStyle/>
                    <a:p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Применение ИКТ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в судах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март-3-декада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5851">
                <a:tc>
                  <a:txBody>
                    <a:bodyPr/>
                    <a:lstStyle/>
                    <a:p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Судебная</a:t>
                      </a:r>
                      <a:r>
                        <a:rPr lang="ru-RU" baseline="0" dirty="0" smtClean="0"/>
                        <a:t> этика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Апрель-3-декада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5613">
                <a:tc>
                  <a:txBody>
                    <a:bodyPr/>
                    <a:lstStyle/>
                    <a:p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Вопросы</a:t>
                      </a:r>
                      <a:r>
                        <a:rPr lang="ru-RU" baseline="0" dirty="0" smtClean="0"/>
                        <a:t> применения Жилищного Кодекса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Июнь-2-декада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Некоторые вопросы применения Строительного</a:t>
                      </a:r>
                      <a:r>
                        <a:rPr lang="ru-RU" baseline="0" dirty="0" smtClean="0"/>
                        <a:t> кодекса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Сентябрь-1-декада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r>
                        <a:rPr lang="ru-RU" dirty="0" smtClean="0"/>
                        <a:t>17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Особенности</a:t>
                      </a:r>
                      <a:r>
                        <a:rPr lang="ru-RU" baseline="0" dirty="0" smtClean="0"/>
                        <a:t> составления судебных решений</a:t>
                      </a:r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Октябрь-1-декада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8208">
                <a:tc>
                  <a:txBody>
                    <a:bodyPr/>
                    <a:lstStyle/>
                    <a:p>
                      <a:r>
                        <a:rPr lang="ru-RU" dirty="0" smtClean="0"/>
                        <a:t>18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Актуальные вопросы судебной психологии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Декабрь-3-декада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Методики преподавания права </a:t>
            </a:r>
            <a:endParaRPr lang="ru-RU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emble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10000" y="3733800"/>
            <a:ext cx="931333" cy="83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Пирамида обучения (и средний уровень усвоения)</a:t>
            </a:r>
            <a:endParaRPr lang="ru-RU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quarter" idx="1"/>
          </p:nvPr>
        </p:nvGraphicFramePr>
        <p:xfrm>
          <a:off x="498143" y="1935480"/>
          <a:ext cx="8229600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209167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091673" y="2967335"/>
            <a:ext cx="1413527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Применение интерактивных методик в ходе тренинга для судей  </a:t>
            </a:r>
            <a:endParaRPr lang="ru-RU" dirty="0"/>
          </a:p>
        </p:txBody>
      </p:sp>
      <p:pic>
        <p:nvPicPr>
          <p:cNvPr id="5" name="Picture Placeholder 4" descr="IMG_25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/>
            <a:r>
              <a:rPr lang="ru-RU" sz="2400" dirty="0" smtClean="0">
                <a:solidFill>
                  <a:srgbClr val="FFFF00"/>
                </a:solidFill>
              </a:rPr>
              <a:t>Мозговой штурм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</a:rPr>
              <a:t>Сократический диалог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</a:rPr>
              <a:t>ПОПС-формула 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</a:rPr>
              <a:t>Работа в малых группах</a:t>
            </a:r>
          </a:p>
          <a:p>
            <a:pPr marL="342900" indent="-342900"/>
            <a:r>
              <a:rPr lang="ru-RU" sz="2400" dirty="0" smtClean="0">
                <a:solidFill>
                  <a:srgbClr val="FFFF00"/>
                </a:solidFill>
              </a:rPr>
              <a:t>Ролевые игры </a:t>
            </a:r>
            <a:endParaRPr lang="ru-RU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7724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28600"/>
          <a:ext cx="8382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Специально оборудованная комната для симуляций в здании Судебно-Правового Совета </a:t>
            </a:r>
            <a:endParaRPr lang="ru-RU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81000" y="990600"/>
          <a:ext cx="2438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3" descr="IMG_0056.jpg"/>
          <p:cNvPicPr>
            <a:picLocks noGrp="1" noChangeAspect="1"/>
          </p:cNvPicPr>
          <p:nvPr>
            <p:ph type="pic" idx="1"/>
          </p:nvPr>
        </p:nvPicPr>
        <p:blipFill>
          <a:blip r:embed="rId7" cstate="print"/>
          <a:srcRect l="4167" r="416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Технология проведения симуляционного судебного процесса 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2438400" cy="52578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Мотивация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Ожидаемые результаты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Предоставление фабулы дела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Распределение ролей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Подготовка к ролевой игре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Ролевая игра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solidFill>
                  <a:srgbClr val="FFC000"/>
                </a:solidFill>
              </a:rPr>
              <a:t>Комментирование </a:t>
            </a:r>
            <a:endParaRPr lang="ru-RU" sz="1800" dirty="0">
              <a:solidFill>
                <a:srgbClr val="FFC000"/>
              </a:solidFill>
            </a:endParaRPr>
          </a:p>
        </p:txBody>
      </p:sp>
      <p:pic>
        <p:nvPicPr>
          <p:cNvPr id="5" name="Content Placeholder 3" descr="100_021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515" b="15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0000"/>
                </a:solidFill>
              </a:rPr>
              <a:t>Ролевая игра </a:t>
            </a:r>
            <a:endParaRPr lang="ru-RU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Навыки Интерактивных выступлений </a:t>
            </a:r>
            <a:endParaRPr lang="ru-RU" sz="2400" dirty="0"/>
          </a:p>
        </p:txBody>
      </p:sp>
      <p:pic>
        <p:nvPicPr>
          <p:cNvPr id="5" name="Content Placeholder 3" descr="IMG_25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905000"/>
            <a:ext cx="3810000" cy="2602576"/>
          </a:xfrm>
        </p:spPr>
      </p:pic>
      <p:pic>
        <p:nvPicPr>
          <p:cNvPr id="6" name="Content Placeholder 8" descr="100_02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3657600"/>
            <a:ext cx="40386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Обсуждения в малых группах</a:t>
            </a:r>
            <a:endParaRPr lang="ru-RU" dirty="0"/>
          </a:p>
        </p:txBody>
      </p:sp>
      <p:pic>
        <p:nvPicPr>
          <p:cNvPr id="6" name="Content Placeholder 5" descr="100_01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533400"/>
            <a:ext cx="3932238" cy="2949179"/>
          </a:xfrm>
        </p:spPr>
      </p:pic>
      <p:pic>
        <p:nvPicPr>
          <p:cNvPr id="5" name="Content Placeholder 3" descr="DSC0289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200" y="2895600"/>
            <a:ext cx="3549650" cy="2625190"/>
          </a:xfrm>
        </p:spPr>
      </p:pic>
      <p:pic>
        <p:nvPicPr>
          <p:cNvPr id="7" name="Content Placeholder 5" descr="P10001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" y="3505200"/>
            <a:ext cx="4038600" cy="2000250"/>
          </a:xfrm>
          <a:prstGeom prst="rect">
            <a:avLst/>
          </a:prstGeom>
        </p:spPr>
      </p:pic>
      <p:pic>
        <p:nvPicPr>
          <p:cNvPr id="8" name="Content Placeholder 6" descr="DSC005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609600"/>
            <a:ext cx="3505200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Ролевая игра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Тренировка навыков техники юридического письма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Составление  текстов судебных решений и приговоров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IMG_26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24200" y="609600"/>
            <a:ext cx="5638800" cy="5486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/>
              <a:t>Преподаватели</a:t>
            </a:r>
            <a:r>
              <a:rPr lang="ru-RU" dirty="0" smtClean="0"/>
              <a:t> (Тренеры)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rgbClr val="C00000"/>
                </a:solidFill>
              </a:rPr>
              <a:t>Преподаватели Академии Юстиции </a:t>
            </a:r>
          </a:p>
          <a:p>
            <a:pPr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rgbClr val="C00000"/>
                </a:solidFill>
              </a:rPr>
              <a:t>Судьи высших инстанций </a:t>
            </a:r>
          </a:p>
          <a:p>
            <a:pPr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rgbClr val="C00000"/>
                </a:solidFill>
              </a:rPr>
              <a:t>Работники прокуратуры</a:t>
            </a:r>
          </a:p>
          <a:p>
            <a:pPr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rgbClr val="C00000"/>
                </a:solidFill>
              </a:rPr>
              <a:t>Адвокаты </a:t>
            </a:r>
          </a:p>
          <a:p>
            <a:pPr>
              <a:buFont typeface="Arial" pitchFamily="34" charset="0"/>
              <a:buChar char="•"/>
            </a:pPr>
            <a:r>
              <a:rPr lang="ru-RU" sz="2000" b="1" u="sng" dirty="0" smtClean="0">
                <a:solidFill>
                  <a:srgbClr val="C00000"/>
                </a:solidFill>
              </a:rPr>
              <a:t>Преподаватели университетов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</a:rPr>
              <a:t>Специалисты  гос.структур и неправительственных организаций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C00000"/>
                </a:solidFill>
              </a:rPr>
              <a:t>Международные эксперты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9" name="Content Placeholder 8" descr="DSC029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007269"/>
            <a:ext cx="5340350" cy="40052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Тренинг тренеров совместно с СЕ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DSC025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76800" y="1905000"/>
            <a:ext cx="4038600" cy="3810000"/>
          </a:xfrm>
        </p:spPr>
      </p:pic>
      <p:pic>
        <p:nvPicPr>
          <p:cNvPr id="6" name="Content Placeholder 4" descr="220px-546px-Council_of_Europe_logo_svg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886200" y="990600"/>
            <a:ext cx="1371600" cy="991292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443" y="2057400"/>
            <a:ext cx="432276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Тренинг тренеров совместно с ОБСЕ</a:t>
            </a:r>
            <a:endParaRPr lang="ru-RU" dirty="0"/>
          </a:p>
        </p:txBody>
      </p:sp>
      <p:pic>
        <p:nvPicPr>
          <p:cNvPr id="6" name="Content Placeholder 5" descr="DSC0326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2057400"/>
            <a:ext cx="4038600" cy="3657600"/>
          </a:xfrm>
        </p:spPr>
      </p:pic>
      <p:pic>
        <p:nvPicPr>
          <p:cNvPr id="5" name="Content Placeholder 3" descr="DSC0326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83790" y="1936982"/>
            <a:ext cx="3674269" cy="3915106"/>
          </a:xfrm>
        </p:spPr>
      </p:pic>
      <p:pic>
        <p:nvPicPr>
          <p:cNvPr id="7" name="Content Placeholder 7" descr="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33800" y="1447800"/>
            <a:ext cx="177165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Тренинг тренеров совместно с </a:t>
            </a:r>
            <a:r>
              <a:rPr lang="en-US" dirty="0" smtClean="0"/>
              <a:t>GIZ</a:t>
            </a:r>
            <a:endParaRPr lang="ru-RU" dirty="0"/>
          </a:p>
        </p:txBody>
      </p:sp>
      <p:pic>
        <p:nvPicPr>
          <p:cNvPr id="7" name="Content Placeholder 6" descr="DSC005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438400"/>
            <a:ext cx="4038600" cy="3028950"/>
          </a:xfrm>
        </p:spPr>
      </p:pic>
      <p:pic>
        <p:nvPicPr>
          <p:cNvPr id="8" name="Content Placeholder 7" descr="DSC01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438400"/>
            <a:ext cx="4038600" cy="3028950"/>
          </a:xfrm>
        </p:spPr>
      </p:pic>
      <p:pic>
        <p:nvPicPr>
          <p:cNvPr id="1026" name="Grafik 4" descr="gizlogo-standard-rg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1676400"/>
            <a:ext cx="137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Тренинг тренеров в Германии 2011 г.</a:t>
            </a:r>
            <a:endParaRPr lang="ru-RU" dirty="0"/>
          </a:p>
        </p:txBody>
      </p:sp>
      <p:pic>
        <p:nvPicPr>
          <p:cNvPr id="5" name="Content Placeholder 3" descr="DSC052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2362200"/>
            <a:ext cx="4038600" cy="3440562"/>
          </a:xfrm>
        </p:spPr>
      </p:pic>
      <p:pic>
        <p:nvPicPr>
          <p:cNvPr id="6" name="Content Placeholder 3" descr="DSC052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362200"/>
            <a:ext cx="4038600" cy="3516762"/>
          </a:xfrm>
        </p:spPr>
      </p:pic>
      <p:pic>
        <p:nvPicPr>
          <p:cNvPr id="7" name="Grafik 4" descr="gizlogo-standard-rg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524000"/>
            <a:ext cx="1752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0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АКАДЕМИЯ ЮСТИЦИИ </a:t>
            </a:r>
            <a:endParaRPr lang="ru-RU" sz="40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Placeholder 4" descr="Edliyye Nazirliyinin muasir binasi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808" r="178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i="1" dirty="0" smtClean="0">
                <a:solidFill>
                  <a:srgbClr val="FFC000"/>
                </a:solidFill>
              </a:rPr>
              <a:t>СОВМЕСТНО С СУДЕБНО-ПРАВОВЫМ СОВЕТОМ  И КОМИТЕТОМ ПО ОТБОРУ СУДЕЙ ПРОВОДИТ НАЧАЛЬНОЕ ОБРАЗОВАНИЕ  КАНДИДАТОВ В СУДЬИ И ПОСЛЕДУЮЩЕЕ ОБРАЗОВАНИЕ СУДЕЙ </a:t>
            </a:r>
            <a:endParaRPr lang="ru-RU" sz="1800" i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Тренинг тренеров в Академии Юстиции Турции 2016 г.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Content Placeholder 9" descr="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1371600"/>
            <a:ext cx="7239000" cy="1524000"/>
          </a:xfrm>
          <a:prstGeom prst="rect">
            <a:avLst/>
          </a:prstGeo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122" y="2971800"/>
            <a:ext cx="4038600" cy="33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71800"/>
            <a:ext cx="4038600" cy="341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Изучение Прецедентного права Европейского Суда по правам человека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Конференции и семинары по теме применения Европейской Конвенции по Правам Человека 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Content Placeholder 3" descr="Kost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1625" y="2183127"/>
            <a:ext cx="8504238" cy="3260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Конференции и семинары по теме применения Европейской Конвенции по Правам Человека</a:t>
            </a:r>
            <a:endParaRPr lang="ru-RU" sz="2400" dirty="0"/>
          </a:p>
        </p:txBody>
      </p:sp>
      <p:pic>
        <p:nvPicPr>
          <p:cNvPr id="6" name="Content Placeholder 5" descr="IMG_93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00600" y="1752600"/>
            <a:ext cx="4038600" cy="4038600"/>
          </a:xfrm>
        </p:spPr>
      </p:pic>
      <p:pic>
        <p:nvPicPr>
          <p:cNvPr id="5" name="Content Placeholder 6" descr="IMG_931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1625" y="1752600"/>
            <a:ext cx="4194176" cy="40385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Конференции и семинары по теме применения Европейской Конвенции по Правам Человека </a:t>
            </a:r>
            <a:endParaRPr lang="ru-RU" sz="2800" dirty="0"/>
          </a:p>
        </p:txBody>
      </p:sp>
      <p:pic>
        <p:nvPicPr>
          <p:cNvPr id="10" name="Content Placeholder 9" descr="DSC0038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1625" y="2438400"/>
            <a:ext cx="4041775" cy="3657599"/>
          </a:xfrm>
        </p:spPr>
      </p:pic>
      <p:pic>
        <p:nvPicPr>
          <p:cNvPr id="12" name="Content Placeholder 11" descr="DSC0039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76800" y="2438400"/>
            <a:ext cx="4038600" cy="358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>Конференции и семинары по теме применения Европейской Конвенции по Правам Человека </a:t>
            </a:r>
            <a:endParaRPr lang="ru-RU" sz="2400" dirty="0"/>
          </a:p>
        </p:txBody>
      </p:sp>
      <p:pic>
        <p:nvPicPr>
          <p:cNvPr id="4" name="Content Placeholder 3" descr="0807201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4800" y="1600200"/>
            <a:ext cx="8612337" cy="44957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Программа восточного партнерства (</a:t>
            </a:r>
            <a:r>
              <a:rPr lang="az-Latn-AZ" dirty="0" smtClean="0"/>
              <a:t>PCF)</a:t>
            </a: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1815546981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1371600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1547813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491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Процедура выбора тренеров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xmlns="" val="1833537164"/>
              </p:ext>
            </p:extLst>
          </p:nvPr>
        </p:nvGraphicFramePr>
        <p:xfrm>
          <a:off x="4800600" y="2514600"/>
          <a:ext cx="4041775" cy="3817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Подготовка тренеров 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03542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6975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1625" y="2362200"/>
            <a:ext cx="4270375" cy="3962400"/>
          </a:xfrm>
        </p:spPr>
      </p:pic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xmlns="" val="4060424751"/>
              </p:ext>
            </p:extLst>
          </p:nvPr>
        </p:nvGraphicFramePr>
        <p:xfrm>
          <a:off x="4800600" y="2471738"/>
          <a:ext cx="4038600" cy="3821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Реализация программы </a:t>
            </a:r>
            <a:r>
              <a:rPr lang="az-Latn-AZ" dirty="0" smtClean="0"/>
              <a:t>HELP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55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Публикации решений ЕС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Бюллетень Решений ЕС</a:t>
            </a:r>
            <a:endParaRPr lang="ru-RU" dirty="0"/>
          </a:p>
        </p:txBody>
      </p:sp>
      <p:pic>
        <p:nvPicPr>
          <p:cNvPr id="11" name="Content Placeholder 10" descr="11032009-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1625" y="3037939"/>
            <a:ext cx="4041775" cy="2685535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7589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Решения Европейского Суда по Правам человека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Без имени-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469222" y="2471738"/>
            <a:ext cx="2701356" cy="3821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36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СУДЕБНО-ПРАВОВОЙ СОВЕТ</a:t>
            </a:r>
            <a:endParaRPr lang="ru-RU" sz="36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Picture Placeholder 4" descr="MHS_bina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3972" r="397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Судебно-Правовой совет с целью повышения профессионального уровня судей, подготовки кандидатов  в судьи организует проведение  в  различных  учебных заведениях (в Академии Юстиции) курсы повышения квалификации,         семинары,                  различные занятия,  начальные курсы  </a:t>
            </a:r>
            <a:endParaRPr lang="ru-RU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>
          <a:xfrm>
            <a:off x="304800" y="1371600"/>
            <a:ext cx="8229600" cy="838200"/>
          </a:xfrm>
        </p:spPr>
        <p:txBody>
          <a:bodyPr/>
          <a:lstStyle/>
          <a:p>
            <a:r>
              <a:rPr lang="ru-RU" sz="2000" dirty="0" smtClean="0"/>
              <a:t>Переводы решений ЕС и другой необходимой литературы</a:t>
            </a:r>
            <a:endParaRPr lang="ru-RU" sz="2000" dirty="0"/>
          </a:p>
        </p:txBody>
      </p:sp>
      <p:pic>
        <p:nvPicPr>
          <p:cNvPr id="7" name="Content Placeholder 6" descr="Без имени-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972956" y="2471738"/>
            <a:ext cx="2699112" cy="3817937"/>
          </a:xfrm>
        </p:spPr>
      </p:pic>
      <p:pic>
        <p:nvPicPr>
          <p:cNvPr id="8" name="Content Placeholder 7" descr="Без имени-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00600" y="2954738"/>
            <a:ext cx="4038600" cy="2855111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Необходимая литература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Литература изданная Советом Европы </a:t>
            </a:r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Используемые материалы </a:t>
            </a:r>
            <a:endParaRPr lang="ru-RU" dirty="0"/>
          </a:p>
        </p:txBody>
      </p:sp>
      <p:pic>
        <p:nvPicPr>
          <p:cNvPr id="7" name="Content Placeholder 6" descr="Без имени-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301625" y="2952029"/>
            <a:ext cx="4041775" cy="2857355"/>
          </a:xfrm>
        </p:spPr>
      </p:pic>
      <p:pic>
        <p:nvPicPr>
          <p:cNvPr id="8" name="Content Placeholder 7" descr="12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667000"/>
            <a:ext cx="1969622" cy="2786062"/>
          </a:xfr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/>
                </a:solidFill>
              </a:rPr>
              <a:t>Необходимая литература 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" name="Content Placeholder 11" descr="help_e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2590800"/>
            <a:ext cx="1995617" cy="1230630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  <p:pic>
        <p:nvPicPr>
          <p:cNvPr id="10" name="Content Placeholder 13" descr="Без имени-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1800" y="3886200"/>
            <a:ext cx="1939321" cy="2743200"/>
          </a:xfrm>
          <a:prstGeom prst="rect">
            <a:avLst/>
          </a:prstGeom>
          <a:noFill/>
          <a:ln w="1587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Международное сотрудничество в области тренинга судей 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 smtClean="0"/>
              <a:t>Совет Европы </a:t>
            </a:r>
          </a:p>
          <a:p>
            <a:r>
              <a:rPr lang="ru-RU" dirty="0" smtClean="0"/>
              <a:t>ООН</a:t>
            </a:r>
          </a:p>
          <a:p>
            <a:r>
              <a:rPr lang="ru-RU" dirty="0" smtClean="0"/>
              <a:t>ОБСЕ</a:t>
            </a:r>
          </a:p>
          <a:p>
            <a:r>
              <a:rPr lang="ru-RU" dirty="0" smtClean="0"/>
              <a:t>Всемирный  Банк</a:t>
            </a:r>
          </a:p>
          <a:p>
            <a:r>
              <a:rPr lang="ru-RU" dirty="0" smtClean="0"/>
              <a:t> Посольства США и Франции</a:t>
            </a:r>
          </a:p>
          <a:p>
            <a:r>
              <a:rPr lang="ru-RU" dirty="0" smtClean="0"/>
              <a:t>АВА </a:t>
            </a:r>
            <a:r>
              <a:rPr lang="en-US" dirty="0" smtClean="0"/>
              <a:t>CEELI</a:t>
            </a:r>
            <a:endParaRPr lang="ru-RU" dirty="0" smtClean="0"/>
          </a:p>
          <a:p>
            <a:r>
              <a:rPr lang="en-US" dirty="0" smtClean="0"/>
              <a:t>GIZ</a:t>
            </a:r>
          </a:p>
          <a:p>
            <a:r>
              <a:rPr lang="ru-RU" dirty="0" smtClean="0"/>
              <a:t>МККК</a:t>
            </a:r>
          </a:p>
          <a:p>
            <a:r>
              <a:rPr lang="ru-RU" dirty="0" smtClean="0"/>
              <a:t>Академия Юстиции Турции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8000" b="1" dirty="0" smtClean="0">
                <a:solidFill>
                  <a:srgbClr val="FF0000"/>
                </a:solidFill>
              </a:rPr>
              <a:t>БЛАГОДАРЮ ЗА </a:t>
            </a:r>
          </a:p>
          <a:p>
            <a:pPr algn="ctr">
              <a:buNone/>
            </a:pPr>
            <a:r>
              <a:rPr lang="ru-RU" sz="8000" b="1" smtClean="0">
                <a:solidFill>
                  <a:srgbClr val="FF0000"/>
                </a:solidFill>
              </a:rPr>
              <a:t>ВНИМАНИЕ! </a:t>
            </a:r>
            <a:endParaRPr lang="ru-RU" sz="8000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135px-Flag_of_Azerbaijan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304800"/>
            <a:ext cx="1752600" cy="914400"/>
          </a:xfrm>
          <a:prstGeom prst="rect">
            <a:avLst/>
          </a:prstGeom>
        </p:spPr>
      </p:pic>
      <p:pic>
        <p:nvPicPr>
          <p:cNvPr id="17" name="Picture 16" descr="180px-Flag_of_Europe_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304800"/>
            <a:ext cx="1828800" cy="99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Учебный сектор судей и государственных обвинителей при Судебно-Правовом Совете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Picture Placeholder 4" descr="DSC03256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515" b="151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90600"/>
            <a:ext cx="2438400" cy="52578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FFFF00"/>
                </a:solidFill>
              </a:rPr>
              <a:t>Осуществление функций  Судебно-Правового Совета  в области  организа-ции  курсов повыше-ния квалификации судей, начальных курсов  для кандидатов в судьи. Подготовка  учебных программ  данных курсов, подбор преподавательского состава  и т.д. </a:t>
            </a:r>
            <a:endParaRPr lang="ru-RU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/>
        </p:nvGraphicFramePr>
        <p:xfrm>
          <a:off x="381000" y="2667000"/>
          <a:ext cx="8458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Состав Учебного сектора судей и государственных обвинителей при </a:t>
            </a:r>
            <a:br>
              <a:rPr lang="ru-RU" sz="28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>Судебно-Правовом Совете </a:t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5029200"/>
            <a:ext cx="5867400" cy="1219200"/>
          </a:xfrm>
        </p:spPr>
        <p:txBody>
          <a:bodyPr/>
          <a:lstStyle/>
          <a:p>
            <a:pPr lvl="0" algn="ctr"/>
            <a:r>
              <a:rPr lang="ru-RU" sz="3600" dirty="0" smtClean="0">
                <a:solidFill>
                  <a:srgbClr val="FF0000"/>
                </a:solidFill>
              </a:rPr>
              <a:t>Комитет по отбору  судей </a:t>
            </a:r>
            <a:br>
              <a:rPr lang="ru-RU" sz="3600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C000"/>
                </a:solidFill>
              </a:rPr>
              <a:t>Совместно с Академией  юстиции принимает  и утверждает программу начальной подготовки кандидатов в судьи </a:t>
            </a:r>
            <a:endParaRPr lang="ru-RU" sz="2800" dirty="0">
              <a:solidFill>
                <a:srgbClr val="FFC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" r="2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834071693"/>
              </p:ext>
            </p:extLst>
          </p:nvPr>
        </p:nvGraphicFramePr>
        <p:xfrm>
          <a:off x="1371600" y="2819400"/>
          <a:ext cx="76200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</a:rPr>
              <a:t>Начальное образование кандидатов в судьи и последующее образование судей 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Продолжительность курсов  повышения квалификации для судей </a:t>
            </a:r>
            <a:endParaRPr lang="ru-RU" sz="2800" dirty="0"/>
          </a:p>
        </p:txBody>
      </p:sp>
      <p:pic>
        <p:nvPicPr>
          <p:cNvPr id="8" name="Picture Placeholder 7" descr="1103200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319" r="4319"/>
          <a:stretch>
            <a:fillRect/>
          </a:stretch>
        </p:blipFill>
        <p:spPr/>
      </p:pic>
      <p:graphicFrame>
        <p:nvGraphicFramePr>
          <p:cNvPr id="16" name="Diagram 15"/>
          <p:cNvGraphicFramePr/>
          <p:nvPr/>
        </p:nvGraphicFramePr>
        <p:xfrm>
          <a:off x="381000" y="990600"/>
          <a:ext cx="2438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ivi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1908</TotalTime>
  <Words>1179</Words>
  <Application>Microsoft Office PowerPoint</Application>
  <PresentationFormat>Экран (4:3)</PresentationFormat>
  <Paragraphs>348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43</vt:i4>
      </vt:variant>
    </vt:vector>
  </HeadingPairs>
  <TitlesOfParts>
    <vt:vector size="49" baseType="lpstr">
      <vt:lpstr>Flow</vt:lpstr>
      <vt:lpstr>Civic</vt:lpstr>
      <vt:lpstr>Equity</vt:lpstr>
      <vt:lpstr>Opulent</vt:lpstr>
      <vt:lpstr>Aspect</vt:lpstr>
      <vt:lpstr>Trek</vt:lpstr>
      <vt:lpstr> Профессиональная подготовка судей  </vt:lpstr>
      <vt:lpstr> </vt:lpstr>
      <vt:lpstr>АКАДЕМИЯ ЮСТИЦИИ </vt:lpstr>
      <vt:lpstr>СУДЕБНО-ПРАВОВОЙ СОВЕТ</vt:lpstr>
      <vt:lpstr>Учебный сектор судей и государственных обвинителей при Судебно-Правовом Совете</vt:lpstr>
      <vt:lpstr>Состав Учебного сектора судей и государственных обвинителей при  Судебно-Правовом Совете  </vt:lpstr>
      <vt:lpstr>Комитет по отбору  судей  </vt:lpstr>
      <vt:lpstr>Начальное образование кандидатов в судьи и последующее образование судей </vt:lpstr>
      <vt:lpstr>Продолжительность курсов  повышения квалификации для судей </vt:lpstr>
      <vt:lpstr>Начальные курсы для кандидатов в судьи </vt:lpstr>
      <vt:lpstr>Подготовка программы для начальных курсов кандидатов в судьи </vt:lpstr>
      <vt:lpstr>Содержание программы аудиторных занятий для кандидатов в судьи  </vt:lpstr>
      <vt:lpstr>Программа стажировки кандидатов в судьи </vt:lpstr>
      <vt:lpstr>Подготовка учебного плана и программ курсов для судей </vt:lpstr>
      <vt:lpstr>Процедурные вопросы подготовки программы для судей </vt:lpstr>
      <vt:lpstr>           Календарный план проведения продолжительных курсов для судей </vt:lpstr>
      <vt:lpstr>Методики преподавания права </vt:lpstr>
      <vt:lpstr>Пирамида обучения (и средний уровень усвоения)</vt:lpstr>
      <vt:lpstr>Применение интерактивных методик в ходе тренинга для судей  </vt:lpstr>
      <vt:lpstr>Специально оборудованная комната для симуляций в здании Судебно-Правового Совета </vt:lpstr>
      <vt:lpstr>Технология проведения симуляционного судебного процесса </vt:lpstr>
      <vt:lpstr>Ролевая игра </vt:lpstr>
      <vt:lpstr>Обсуждения в малых группах</vt:lpstr>
      <vt:lpstr>Ролевая игра </vt:lpstr>
      <vt:lpstr>Преподаватели (Тренеры)</vt:lpstr>
      <vt:lpstr>Тренинг тренеров совместно с СЕ </vt:lpstr>
      <vt:lpstr>Тренинг тренеров совместно с ОБСЕ</vt:lpstr>
      <vt:lpstr>Тренинг тренеров совместно с GIZ</vt:lpstr>
      <vt:lpstr>Тренинг тренеров в Германии 2011 г.</vt:lpstr>
      <vt:lpstr>Тренинг тренеров в Академии Юстиции Турции 2016 г.</vt:lpstr>
      <vt:lpstr>Изучение Прецедентного права Европейского Суда по правам человека </vt:lpstr>
      <vt:lpstr>Конференции и семинары по теме применения Европейской Конвенции по Правам Человека </vt:lpstr>
      <vt:lpstr>Конференции и семинары по теме применения Европейской Конвенции по Правам Человека</vt:lpstr>
      <vt:lpstr>Конференции и семинары по теме применения Европейской Конвенции по Правам Человека </vt:lpstr>
      <vt:lpstr>Конференции и семинары по теме применения Европейской Конвенции по Правам Человека </vt:lpstr>
      <vt:lpstr>Программа восточного партнерства (PCF) </vt:lpstr>
      <vt:lpstr>Подготовка тренеров </vt:lpstr>
      <vt:lpstr>Реализация программы HELP</vt:lpstr>
      <vt:lpstr>Решения Европейского Суда по Правам человека </vt:lpstr>
      <vt:lpstr>Необходимая литература </vt:lpstr>
      <vt:lpstr>Необходимая литература </vt:lpstr>
      <vt:lpstr>Международное сотрудничество в области тренинга судей 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</dc:title>
  <dc:creator>USER</dc:creator>
  <cp:lastModifiedBy>danchuk</cp:lastModifiedBy>
  <cp:revision>207</cp:revision>
  <dcterms:created xsi:type="dcterms:W3CDTF">2006-08-16T00:00:00Z</dcterms:created>
  <dcterms:modified xsi:type="dcterms:W3CDTF">2016-12-08T13:53:23Z</dcterms:modified>
</cp:coreProperties>
</file>