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1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5572164"/>
          </a:xfrm>
        </p:spPr>
        <p:txBody>
          <a:bodyPr>
            <a:normAutofit/>
          </a:bodyPr>
          <a:lstStyle/>
          <a:p>
            <a:r>
              <a:rPr lang="uk-UA" sz="7200" dirty="0" smtClean="0">
                <a:solidFill>
                  <a:srgbClr val="C00000"/>
                </a:solidFill>
              </a:rPr>
              <a:t>Судове рішення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sz="5300" i="1" dirty="0" smtClean="0">
                <a:solidFill>
                  <a:srgbClr val="7030A0"/>
                </a:solidFill>
              </a:rPr>
              <a:t>по </a:t>
            </a:r>
            <a:r>
              <a:rPr lang="uk-UA" sz="5300" i="1" dirty="0" smtClean="0">
                <a:solidFill>
                  <a:srgbClr val="7030A0"/>
                </a:solidFill>
              </a:rPr>
              <a:t>справі про адміністративне</a:t>
            </a:r>
            <a:br>
              <a:rPr lang="uk-UA" sz="5300" i="1" dirty="0" smtClean="0">
                <a:solidFill>
                  <a:srgbClr val="7030A0"/>
                </a:solidFill>
              </a:rPr>
            </a:br>
            <a:r>
              <a:rPr lang="uk-UA" sz="5300" i="1" dirty="0" smtClean="0">
                <a:solidFill>
                  <a:srgbClr val="7030A0"/>
                </a:solidFill>
              </a:rPr>
              <a:t>правопорушення</a:t>
            </a:r>
            <a:endParaRPr lang="ru-RU" sz="5300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429528"/>
            <a:ext cx="6400800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8784"/>
            <a:ext cx="8229600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uk-UA" sz="4000" dirty="0" smtClean="0"/>
              <a:t>        Поняття адміністративного правопорушення.</a:t>
            </a:r>
          </a:p>
          <a:p>
            <a:r>
              <a:rPr lang="uk-UA" sz="4000" dirty="0" smtClean="0"/>
              <a:t>        </a:t>
            </a:r>
            <a:r>
              <a:rPr lang="uk-UA" sz="4000" dirty="0" err="1" smtClean="0"/>
              <a:t>Суб</a:t>
            </a:r>
            <a:r>
              <a:rPr lang="en-US" sz="4000" dirty="0" smtClean="0"/>
              <a:t>’</a:t>
            </a:r>
            <a:r>
              <a:rPr lang="uk-UA" sz="4000" dirty="0" err="1" smtClean="0"/>
              <a:t>єкти</a:t>
            </a:r>
            <a:r>
              <a:rPr lang="uk-UA" sz="4000" dirty="0" smtClean="0"/>
              <a:t> відповідальності.</a:t>
            </a:r>
          </a:p>
          <a:p>
            <a:r>
              <a:rPr lang="uk-UA" sz="4000" dirty="0" smtClean="0"/>
              <a:t>        Види постанов </a:t>
            </a:r>
            <a:r>
              <a:rPr lang="uk-UA" sz="4000" dirty="0" smtClean="0"/>
              <a:t>по</a:t>
            </a:r>
            <a:r>
              <a:rPr lang="uk-UA" sz="4000" dirty="0" smtClean="0"/>
              <a:t> </a:t>
            </a:r>
            <a:r>
              <a:rPr lang="uk-UA" sz="4000" dirty="0" smtClean="0"/>
              <a:t>справах про адміністративні правопорушення.</a:t>
            </a:r>
          </a:p>
          <a:p>
            <a:r>
              <a:rPr lang="uk-UA" sz="4000" dirty="0" smtClean="0"/>
              <a:t>        Загальні вимоги до судового рішення.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143032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just"/>
            <a:r>
              <a:rPr lang="uk-UA" dirty="0" smtClean="0"/>
              <a:t>       Органи, уповноважені розглядати протоколи  про адміністративні правопорушення.</a:t>
            </a:r>
          </a:p>
          <a:p>
            <a:pPr algn="just"/>
            <a:r>
              <a:rPr lang="uk-UA" dirty="0" smtClean="0"/>
              <a:t>        Місце розгляду справ про адміністративні правопорушення. </a:t>
            </a:r>
          </a:p>
          <a:p>
            <a:pPr algn="just"/>
            <a:r>
              <a:rPr lang="uk-UA" dirty="0" smtClean="0"/>
              <a:t>         Процесуальний порядок розгляду справ про  адміністративні правопорушення місцевим судом.</a:t>
            </a:r>
          </a:p>
          <a:p>
            <a:pPr algn="just"/>
            <a:endParaRPr lang="uk-UA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285908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    Вимоги до змісту постанови </a:t>
            </a:r>
            <a:r>
              <a:rPr lang="uk-UA" dirty="0"/>
              <a:t>у</a:t>
            </a:r>
            <a:r>
              <a:rPr lang="uk-UA" dirty="0" smtClean="0"/>
              <a:t> справі про адміністративне правопорушення – стаття 283 </a:t>
            </a:r>
            <a:r>
              <a:rPr lang="uk-UA" dirty="0" err="1" smtClean="0"/>
              <a:t>КпАП</a:t>
            </a:r>
            <a:r>
              <a:rPr lang="uk-UA" dirty="0" smtClean="0"/>
              <a:t> України.       </a:t>
            </a:r>
          </a:p>
          <a:p>
            <a:pPr algn="just"/>
            <a:r>
              <a:rPr lang="uk-UA" dirty="0" smtClean="0"/>
              <a:t>     Обґрунтування </a:t>
            </a:r>
            <a:r>
              <a:rPr lang="uk-UA" dirty="0" smtClean="0">
                <a:solidFill>
                  <a:srgbClr val="FF0000"/>
                </a:solidFill>
              </a:rPr>
              <a:t>постанови судді (суду) </a:t>
            </a:r>
            <a:r>
              <a:rPr lang="uk-UA" dirty="0"/>
              <a:t>у</a:t>
            </a:r>
            <a:r>
              <a:rPr lang="uk-UA" dirty="0" smtClean="0"/>
              <a:t> справі про адміністративне правопорушення належними та допустимими доказами , які досліджені в судовому засіданні.</a:t>
            </a:r>
          </a:p>
          <a:p>
            <a:pPr algn="just"/>
            <a:r>
              <a:rPr lang="uk-UA" dirty="0" smtClean="0"/>
              <a:t>    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язковість</a:t>
            </a:r>
            <a:r>
              <a:rPr lang="uk-UA" dirty="0" smtClean="0"/>
              <a:t> мотивування прийнятого рішення по справі.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000156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000660"/>
          </a:xfrm>
        </p:spPr>
        <p:txBody>
          <a:bodyPr/>
          <a:lstStyle/>
          <a:p>
            <a:r>
              <a:rPr lang="uk-UA" dirty="0" smtClean="0"/>
              <a:t>      </a:t>
            </a:r>
            <a:r>
              <a:rPr lang="uk-UA" sz="4000" dirty="0" smtClean="0"/>
              <a:t>Право і порядок апеляційного оскарження </a:t>
            </a:r>
            <a:r>
              <a:rPr lang="uk-UA" sz="4000" dirty="0" smtClean="0">
                <a:solidFill>
                  <a:srgbClr val="FF0000"/>
                </a:solidFill>
              </a:rPr>
              <a:t>постанови судді  (суду) </a:t>
            </a:r>
            <a:r>
              <a:rPr lang="uk-UA" sz="4000" dirty="0"/>
              <a:t>у</a:t>
            </a:r>
            <a:r>
              <a:rPr lang="uk-UA" sz="4000" dirty="0" smtClean="0"/>
              <a:t> справі про адміністративне правопорушення –</a:t>
            </a:r>
          </a:p>
          <a:p>
            <a:pPr>
              <a:buNone/>
            </a:pPr>
            <a:r>
              <a:rPr lang="uk-UA" sz="4000" dirty="0" smtClean="0"/>
              <a:t>           стаття 294 </a:t>
            </a:r>
            <a:r>
              <a:rPr lang="uk-UA" sz="4000" dirty="0" err="1" smtClean="0"/>
              <a:t>КпАП</a:t>
            </a:r>
            <a:r>
              <a:rPr lang="uk-UA" sz="4000" dirty="0" smtClean="0"/>
              <a:t> України.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130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Судове рішення по справі про адміністративне правопорушення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Судове рішення</dc:title>
  <dc:creator>mr vic</dc:creator>
  <cp:lastModifiedBy>bakharievaam</cp:lastModifiedBy>
  <cp:revision>13</cp:revision>
  <dcterms:created xsi:type="dcterms:W3CDTF">2016-11-18T18:40:29Z</dcterms:created>
  <dcterms:modified xsi:type="dcterms:W3CDTF">2016-11-28T10:52:15Z</dcterms:modified>
</cp:coreProperties>
</file>