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4"/>
  </p:notesMasterIdLst>
  <p:sldIdLst>
    <p:sldId id="315" r:id="rId2"/>
    <p:sldId id="316" r:id="rId3"/>
    <p:sldId id="380" r:id="rId4"/>
    <p:sldId id="386" r:id="rId5"/>
    <p:sldId id="387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90" r:id="rId14"/>
    <p:sldId id="365" r:id="rId15"/>
    <p:sldId id="366" r:id="rId16"/>
    <p:sldId id="367" r:id="rId17"/>
    <p:sldId id="368" r:id="rId18"/>
    <p:sldId id="369" r:id="rId19"/>
    <p:sldId id="389" r:id="rId20"/>
    <p:sldId id="371" r:id="rId21"/>
    <p:sldId id="372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E4914-1D2B-4E8C-A865-6CE03A71B66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53789-2E7C-4BCF-82B8-C350E0B96825}">
      <dgm:prSet/>
      <dgm:spPr>
        <a:solidFill>
          <a:schemeClr val="bg2"/>
        </a:solidFill>
      </dgm:spPr>
      <dgm:t>
        <a:bodyPr/>
        <a:lstStyle/>
        <a:p>
          <a:pPr algn="just" rtl="0"/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Теоретично – практично підготовку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C99CA57-F46E-43D8-8E59-8FD01DAD9B21}" type="parTrans" cxnId="{1D80BE04-3CAE-46E0-A608-D1DD1E791696}">
      <dgm:prSet/>
      <dgm:spPr/>
      <dgm:t>
        <a:bodyPr/>
        <a:lstStyle/>
        <a:p>
          <a:endParaRPr lang="ru-RU"/>
        </a:p>
      </dgm:t>
    </dgm:pt>
    <dgm:pt modelId="{9F78D30D-7A9C-4BF9-90AD-F96B82056AA7}" type="sibTrans" cxnId="{1D80BE04-3CAE-46E0-A608-D1DD1E791696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>
            <a:solidFill>
              <a:srgbClr val="FFC000"/>
            </a:solidFill>
          </a:endParaRPr>
        </a:p>
      </dgm:t>
    </dgm:pt>
    <dgm:pt modelId="{F22CACF6-DB35-4A05-9E76-F2B6E0FEE0CC}">
      <dgm:prSet/>
      <dgm:spPr>
        <a:solidFill>
          <a:schemeClr val="bg2"/>
        </a:solidFill>
      </dgm:spPr>
      <dgm:t>
        <a:bodyPr/>
        <a:lstStyle/>
        <a:p>
          <a:pPr rtl="0"/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Контрольні заходи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555F85-8173-4CFC-AE28-2DF5C169B7A7}" type="parTrans" cxnId="{B48D0E22-A494-48DA-9D2F-958067851689}">
      <dgm:prSet/>
      <dgm:spPr/>
      <dgm:t>
        <a:bodyPr/>
        <a:lstStyle/>
        <a:p>
          <a:endParaRPr lang="ru-RU"/>
        </a:p>
      </dgm:t>
    </dgm:pt>
    <dgm:pt modelId="{0A6BC86F-1C5C-42E2-A0B2-C4BCFBE826FE}" type="sibTrans" cxnId="{B48D0E22-A494-48DA-9D2F-958067851689}">
      <dgm:prSet/>
      <dgm:spPr/>
      <dgm:t>
        <a:bodyPr/>
        <a:lstStyle/>
        <a:p>
          <a:endParaRPr lang="ru-RU"/>
        </a:p>
      </dgm:t>
    </dgm:pt>
    <dgm:pt modelId="{6AB6FBFF-75A4-400E-BFB5-AF2EBBC43E1C}" type="pres">
      <dgm:prSet presAssocID="{CC6E4914-1D2B-4E8C-A865-6CE03A71B66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EDE283-A522-43DE-909B-F64047659702}" type="pres">
      <dgm:prSet presAssocID="{CC6E4914-1D2B-4E8C-A865-6CE03A71B665}" presName="dummyMaxCanvas" presStyleCnt="0">
        <dgm:presLayoutVars/>
      </dgm:prSet>
      <dgm:spPr/>
    </dgm:pt>
    <dgm:pt modelId="{360D66F0-3E0A-4FCC-AEDE-2C22CC9CC2E6}" type="pres">
      <dgm:prSet presAssocID="{CC6E4914-1D2B-4E8C-A865-6CE03A71B665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B5FCD8-41AB-42CF-A194-7576733ADD0C}" type="pres">
      <dgm:prSet presAssocID="{CC6E4914-1D2B-4E8C-A865-6CE03A71B665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FEC9B3-7C87-403A-9B82-DAD2362281A4}" type="pres">
      <dgm:prSet presAssocID="{CC6E4914-1D2B-4E8C-A865-6CE03A71B665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63F637-76EE-4B09-8037-CE1F76AEC421}" type="pres">
      <dgm:prSet presAssocID="{CC6E4914-1D2B-4E8C-A865-6CE03A71B66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6A198-8B17-42FA-A4B3-BF6CA10E744E}" type="pres">
      <dgm:prSet presAssocID="{CC6E4914-1D2B-4E8C-A865-6CE03A71B66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37BE39F-B242-4132-BCEB-AD183A8B67A1}" type="presOf" srcId="{66E53789-2E7C-4BCF-82B8-C350E0B96825}" destId="{5563F637-76EE-4B09-8037-CE1F76AEC421}" srcOrd="1" destOrd="0" presId="urn:microsoft.com/office/officeart/2005/8/layout/vProcess5"/>
    <dgm:cxn modelId="{5350B0F0-9F81-4274-B49C-952CA57CAFF5}" type="presOf" srcId="{CC6E4914-1D2B-4E8C-A865-6CE03A71B665}" destId="{6AB6FBFF-75A4-400E-BFB5-AF2EBBC43E1C}" srcOrd="0" destOrd="0" presId="urn:microsoft.com/office/officeart/2005/8/layout/vProcess5"/>
    <dgm:cxn modelId="{0D8A75EA-884E-436F-ADF4-BD60CBC796B2}" type="presOf" srcId="{66E53789-2E7C-4BCF-82B8-C350E0B96825}" destId="{360D66F0-3E0A-4FCC-AEDE-2C22CC9CC2E6}" srcOrd="0" destOrd="0" presId="urn:microsoft.com/office/officeart/2005/8/layout/vProcess5"/>
    <dgm:cxn modelId="{B48D0E22-A494-48DA-9D2F-958067851689}" srcId="{CC6E4914-1D2B-4E8C-A865-6CE03A71B665}" destId="{F22CACF6-DB35-4A05-9E76-F2B6E0FEE0CC}" srcOrd="1" destOrd="0" parTransId="{D3555F85-8173-4CFC-AE28-2DF5C169B7A7}" sibTransId="{0A6BC86F-1C5C-42E2-A0B2-C4BCFBE826FE}"/>
    <dgm:cxn modelId="{70070258-6940-4324-BEA7-0515441D5BBD}" type="presOf" srcId="{F22CACF6-DB35-4A05-9E76-F2B6E0FEE0CC}" destId="{EEB5FCD8-41AB-42CF-A194-7576733ADD0C}" srcOrd="0" destOrd="0" presId="urn:microsoft.com/office/officeart/2005/8/layout/vProcess5"/>
    <dgm:cxn modelId="{1D80BE04-3CAE-46E0-A608-D1DD1E791696}" srcId="{CC6E4914-1D2B-4E8C-A865-6CE03A71B665}" destId="{66E53789-2E7C-4BCF-82B8-C350E0B96825}" srcOrd="0" destOrd="0" parTransId="{CC99CA57-F46E-43D8-8E59-8FD01DAD9B21}" sibTransId="{9F78D30D-7A9C-4BF9-90AD-F96B82056AA7}"/>
    <dgm:cxn modelId="{A297FDF8-F1D9-4A0B-AA98-167E4BBEBACF}" type="presOf" srcId="{F22CACF6-DB35-4A05-9E76-F2B6E0FEE0CC}" destId="{CFB6A198-8B17-42FA-A4B3-BF6CA10E744E}" srcOrd="1" destOrd="0" presId="urn:microsoft.com/office/officeart/2005/8/layout/vProcess5"/>
    <dgm:cxn modelId="{879B5648-6E46-4F15-9D71-9B400843F76D}" type="presOf" srcId="{9F78D30D-7A9C-4BF9-90AD-F96B82056AA7}" destId="{E0FEC9B3-7C87-403A-9B82-DAD2362281A4}" srcOrd="0" destOrd="0" presId="urn:microsoft.com/office/officeart/2005/8/layout/vProcess5"/>
    <dgm:cxn modelId="{7FB9A433-BC21-4E68-941B-D63A1BCF0011}" type="presParOf" srcId="{6AB6FBFF-75A4-400E-BFB5-AF2EBBC43E1C}" destId="{B8EDE283-A522-43DE-909B-F64047659702}" srcOrd="0" destOrd="0" presId="urn:microsoft.com/office/officeart/2005/8/layout/vProcess5"/>
    <dgm:cxn modelId="{43533F1D-C72F-4CBC-90B8-2B1856F936B5}" type="presParOf" srcId="{6AB6FBFF-75A4-400E-BFB5-AF2EBBC43E1C}" destId="{360D66F0-3E0A-4FCC-AEDE-2C22CC9CC2E6}" srcOrd="1" destOrd="0" presId="urn:microsoft.com/office/officeart/2005/8/layout/vProcess5"/>
    <dgm:cxn modelId="{7265BDAE-FC16-45FE-AF44-8A9F091157FA}" type="presParOf" srcId="{6AB6FBFF-75A4-400E-BFB5-AF2EBBC43E1C}" destId="{EEB5FCD8-41AB-42CF-A194-7576733ADD0C}" srcOrd="2" destOrd="0" presId="urn:microsoft.com/office/officeart/2005/8/layout/vProcess5"/>
    <dgm:cxn modelId="{AF011B70-5945-4BD6-967D-99D10B9A7342}" type="presParOf" srcId="{6AB6FBFF-75A4-400E-BFB5-AF2EBBC43E1C}" destId="{E0FEC9B3-7C87-403A-9B82-DAD2362281A4}" srcOrd="3" destOrd="0" presId="urn:microsoft.com/office/officeart/2005/8/layout/vProcess5"/>
    <dgm:cxn modelId="{4CF408DA-85D5-4157-80E0-281B0E066DEB}" type="presParOf" srcId="{6AB6FBFF-75A4-400E-BFB5-AF2EBBC43E1C}" destId="{5563F637-76EE-4B09-8037-CE1F76AEC421}" srcOrd="4" destOrd="0" presId="urn:microsoft.com/office/officeart/2005/8/layout/vProcess5"/>
    <dgm:cxn modelId="{C1F63385-6A45-4EB9-98F5-BE5C34D5EE08}" type="presParOf" srcId="{6AB6FBFF-75A4-400E-BFB5-AF2EBBC43E1C}" destId="{CFB6A198-8B17-42FA-A4B3-BF6CA10E744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F5A1CF-4816-45B9-91B7-995684DA47A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60B44BE-AAA4-41F8-8C3C-D1512B6A2D2B}">
      <dgm:prSet custT="1"/>
      <dgm:spPr/>
      <dgm:t>
        <a:bodyPr/>
        <a:lstStyle/>
        <a:p>
          <a:pPr rtl="0"/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1. Вступ</a:t>
          </a:r>
          <a:endParaRPr lang="uk-UA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EF79D5-9D9B-47F8-8FC9-8D7965A3ABEC}" type="parTrans" cxnId="{7320E5CE-9C1D-42D9-8587-C9615CC3DD5E}">
      <dgm:prSet/>
      <dgm:spPr/>
      <dgm:t>
        <a:bodyPr/>
        <a:lstStyle/>
        <a:p>
          <a:endParaRPr lang="uk-UA"/>
        </a:p>
      </dgm:t>
    </dgm:pt>
    <dgm:pt modelId="{4CE0FEEA-625C-455A-97D8-07A8F7B5120E}" type="sibTrans" cxnId="{7320E5CE-9C1D-42D9-8587-C9615CC3DD5E}">
      <dgm:prSet/>
      <dgm:spPr/>
      <dgm:t>
        <a:bodyPr/>
        <a:lstStyle/>
        <a:p>
          <a:endParaRPr lang="uk-UA"/>
        </a:p>
      </dgm:t>
    </dgm:pt>
    <dgm:pt modelId="{B1C9E69D-CFA4-4013-B6F1-AB53E0BD90DC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2. Теоретично-практична частина</a:t>
          </a:r>
          <a:endParaRPr lang="uk-UA" sz="20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F71E298-FD97-48E5-A14E-55A9664AE2AC}" type="parTrans" cxnId="{7BEDC490-D8EF-408C-BF3F-91F8676C0C23}">
      <dgm:prSet/>
      <dgm:spPr/>
      <dgm:t>
        <a:bodyPr/>
        <a:lstStyle/>
        <a:p>
          <a:endParaRPr lang="uk-UA"/>
        </a:p>
      </dgm:t>
    </dgm:pt>
    <dgm:pt modelId="{3D759667-0240-4A34-B461-68F234226545}" type="sibTrans" cxnId="{7BEDC490-D8EF-408C-BF3F-91F8676C0C23}">
      <dgm:prSet/>
      <dgm:spPr/>
      <dgm:t>
        <a:bodyPr/>
        <a:lstStyle/>
        <a:p>
          <a:endParaRPr lang="uk-UA"/>
        </a:p>
      </dgm:t>
    </dgm:pt>
    <dgm:pt modelId="{41883CA6-F5E8-40A5-B30F-2909188CA1CE}">
      <dgm:prSet custT="1"/>
      <dgm:spPr/>
      <dgm:t>
        <a:bodyPr/>
        <a:lstStyle/>
        <a:p>
          <a:pPr rtl="0"/>
          <a:r>
            <a:rPr lang="uk-UA" sz="2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3. Методика спеціальної підготовки</a:t>
          </a:r>
          <a:endParaRPr lang="uk-UA" sz="2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43AFD2F-C730-45AC-83DB-C359DA9B5338}" type="parTrans" cxnId="{15982A45-E98C-4C5F-8420-D3016311BEB7}">
      <dgm:prSet/>
      <dgm:spPr/>
      <dgm:t>
        <a:bodyPr/>
        <a:lstStyle/>
        <a:p>
          <a:endParaRPr lang="uk-UA"/>
        </a:p>
      </dgm:t>
    </dgm:pt>
    <dgm:pt modelId="{F45404CD-618E-4456-84C6-4E971AB5917A}" type="sibTrans" cxnId="{15982A45-E98C-4C5F-8420-D3016311BEB7}">
      <dgm:prSet/>
      <dgm:spPr/>
      <dgm:t>
        <a:bodyPr/>
        <a:lstStyle/>
        <a:p>
          <a:endParaRPr lang="uk-UA"/>
        </a:p>
      </dgm:t>
    </dgm:pt>
    <dgm:pt modelId="{540D36B1-6EB7-4CAB-935C-FF2841100119}">
      <dgm:prSet custT="1"/>
      <dgm:spPr/>
      <dgm:t>
        <a:bodyPr/>
        <a:lstStyle/>
        <a:p>
          <a:pPr rtl="0"/>
          <a:r>
            <a: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4. Складові (блоки) Програми </a:t>
          </a:r>
          <a:endParaRPr lang="uk-UA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AA657F1-3061-449C-AED6-CACF6A49A02E}" type="parTrans" cxnId="{5F79E61B-ACA1-4F27-95B0-331304047DF4}">
      <dgm:prSet/>
      <dgm:spPr/>
      <dgm:t>
        <a:bodyPr/>
        <a:lstStyle/>
        <a:p>
          <a:endParaRPr lang="uk-UA"/>
        </a:p>
      </dgm:t>
    </dgm:pt>
    <dgm:pt modelId="{6667FDF5-2DEA-453D-B6AF-436BFD71FC23}" type="sibTrans" cxnId="{5F79E61B-ACA1-4F27-95B0-331304047DF4}">
      <dgm:prSet/>
      <dgm:spPr/>
      <dgm:t>
        <a:bodyPr/>
        <a:lstStyle/>
        <a:p>
          <a:endParaRPr lang="uk-UA"/>
        </a:p>
      </dgm:t>
    </dgm:pt>
    <dgm:pt modelId="{3BB7871F-2EF8-46DE-B61D-5BBD7052EB00}" type="pres">
      <dgm:prSet presAssocID="{D6F5A1CF-4816-45B9-91B7-995684DA47A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575FC-7CBB-478D-B005-C842F080E418}" type="pres">
      <dgm:prSet presAssocID="{D6F5A1CF-4816-45B9-91B7-995684DA47AF}" presName="diamond" presStyleLbl="bgShp" presStyleIdx="0" presStyleCnt="1"/>
      <dgm:spPr/>
    </dgm:pt>
    <dgm:pt modelId="{C1215415-BFD6-4679-8C7F-B45BBD6A733D}" type="pres">
      <dgm:prSet presAssocID="{D6F5A1CF-4816-45B9-91B7-995684DA47AF}" presName="quad1" presStyleLbl="node1" presStyleIdx="0" presStyleCnt="4" custScaleX="127075" custLinFactNeighborX="-20849" custLinFactNeighborY="3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4E86B-91BA-4824-A1B1-F7701101C778}" type="pres">
      <dgm:prSet presAssocID="{D6F5A1CF-4816-45B9-91B7-995684DA47AF}" presName="quad2" presStyleLbl="node1" presStyleIdx="1" presStyleCnt="4" custScaleX="128389" custLinFactNeighborX="30511" custLinFactNeighborY="3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5005B-FF45-40DE-9E0D-F2DD8662F5C6}" type="pres">
      <dgm:prSet presAssocID="{D6F5A1CF-4816-45B9-91B7-995684DA47AF}" presName="quad3" presStyleLbl="node1" presStyleIdx="2" presStyleCnt="4" custScaleX="126038" custLinFactNeighborX="-19576" custLinFactNeighborY="10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8F847F-4FC1-495C-8A3D-511AEC4E64FD}" type="pres">
      <dgm:prSet presAssocID="{D6F5A1CF-4816-45B9-91B7-995684DA47AF}" presName="quad4" presStyleLbl="node1" presStyleIdx="3" presStyleCnt="4" custScaleX="130008" custLinFactNeighborX="30511" custLinFactNeighborY="10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622AED8-C23E-4B63-A8A1-1EB9DF5288D1}" type="presOf" srcId="{B1C9E69D-CFA4-4013-B6F1-AB53E0BD90DC}" destId="{E414E86B-91BA-4824-A1B1-F7701101C778}" srcOrd="0" destOrd="0" presId="urn:microsoft.com/office/officeart/2005/8/layout/matrix3"/>
    <dgm:cxn modelId="{5F79E61B-ACA1-4F27-95B0-331304047DF4}" srcId="{D6F5A1CF-4816-45B9-91B7-995684DA47AF}" destId="{540D36B1-6EB7-4CAB-935C-FF2841100119}" srcOrd="3" destOrd="0" parTransId="{6AA657F1-3061-449C-AED6-CACF6A49A02E}" sibTransId="{6667FDF5-2DEA-453D-B6AF-436BFD71FC23}"/>
    <dgm:cxn modelId="{BD4511EF-05AA-4D8E-A17C-1A5A1AB87BB2}" type="presOf" srcId="{540D36B1-6EB7-4CAB-935C-FF2841100119}" destId="{148F847F-4FC1-495C-8A3D-511AEC4E64FD}" srcOrd="0" destOrd="0" presId="urn:microsoft.com/office/officeart/2005/8/layout/matrix3"/>
    <dgm:cxn modelId="{C1C7A2D7-8DB2-48D0-875E-307F83FBEC8F}" type="presOf" srcId="{41883CA6-F5E8-40A5-B30F-2909188CA1CE}" destId="{F515005B-FF45-40DE-9E0D-F2DD8662F5C6}" srcOrd="0" destOrd="0" presId="urn:microsoft.com/office/officeart/2005/8/layout/matrix3"/>
    <dgm:cxn modelId="{7BEDC490-D8EF-408C-BF3F-91F8676C0C23}" srcId="{D6F5A1CF-4816-45B9-91B7-995684DA47AF}" destId="{B1C9E69D-CFA4-4013-B6F1-AB53E0BD90DC}" srcOrd="1" destOrd="0" parTransId="{9F71E298-FD97-48E5-A14E-55A9664AE2AC}" sibTransId="{3D759667-0240-4A34-B461-68F234226545}"/>
    <dgm:cxn modelId="{0EB43A85-F5C9-4A84-8CE0-145EAA5F547D}" type="presOf" srcId="{760B44BE-AAA4-41F8-8C3C-D1512B6A2D2B}" destId="{C1215415-BFD6-4679-8C7F-B45BBD6A733D}" srcOrd="0" destOrd="0" presId="urn:microsoft.com/office/officeart/2005/8/layout/matrix3"/>
    <dgm:cxn modelId="{0431402D-1B7D-4B9E-8CF8-C082F09AA0C8}" type="presOf" srcId="{D6F5A1CF-4816-45B9-91B7-995684DA47AF}" destId="{3BB7871F-2EF8-46DE-B61D-5BBD7052EB00}" srcOrd="0" destOrd="0" presId="urn:microsoft.com/office/officeart/2005/8/layout/matrix3"/>
    <dgm:cxn modelId="{7320E5CE-9C1D-42D9-8587-C9615CC3DD5E}" srcId="{D6F5A1CF-4816-45B9-91B7-995684DA47AF}" destId="{760B44BE-AAA4-41F8-8C3C-D1512B6A2D2B}" srcOrd="0" destOrd="0" parTransId="{30EF79D5-9D9B-47F8-8FC9-8D7965A3ABEC}" sibTransId="{4CE0FEEA-625C-455A-97D8-07A8F7B5120E}"/>
    <dgm:cxn modelId="{15982A45-E98C-4C5F-8420-D3016311BEB7}" srcId="{D6F5A1CF-4816-45B9-91B7-995684DA47AF}" destId="{41883CA6-F5E8-40A5-B30F-2909188CA1CE}" srcOrd="2" destOrd="0" parTransId="{543AFD2F-C730-45AC-83DB-C359DA9B5338}" sibTransId="{F45404CD-618E-4456-84C6-4E971AB5917A}"/>
    <dgm:cxn modelId="{7D66D721-A17A-4A2E-93BA-049C488FF015}" type="presParOf" srcId="{3BB7871F-2EF8-46DE-B61D-5BBD7052EB00}" destId="{788575FC-7CBB-478D-B005-C842F080E418}" srcOrd="0" destOrd="0" presId="urn:microsoft.com/office/officeart/2005/8/layout/matrix3"/>
    <dgm:cxn modelId="{9AB318F6-15F0-40C8-8541-8519DCF4FC23}" type="presParOf" srcId="{3BB7871F-2EF8-46DE-B61D-5BBD7052EB00}" destId="{C1215415-BFD6-4679-8C7F-B45BBD6A733D}" srcOrd="1" destOrd="0" presId="urn:microsoft.com/office/officeart/2005/8/layout/matrix3"/>
    <dgm:cxn modelId="{253E77A0-868C-40B4-988B-DAD525593FC4}" type="presParOf" srcId="{3BB7871F-2EF8-46DE-B61D-5BBD7052EB00}" destId="{E414E86B-91BA-4824-A1B1-F7701101C778}" srcOrd="2" destOrd="0" presId="urn:microsoft.com/office/officeart/2005/8/layout/matrix3"/>
    <dgm:cxn modelId="{2062E0E0-F1DC-47BC-850A-511E4755739C}" type="presParOf" srcId="{3BB7871F-2EF8-46DE-B61D-5BBD7052EB00}" destId="{F515005B-FF45-40DE-9E0D-F2DD8662F5C6}" srcOrd="3" destOrd="0" presId="urn:microsoft.com/office/officeart/2005/8/layout/matrix3"/>
    <dgm:cxn modelId="{BC596699-6836-45F5-8DAC-4578FF6B244C}" type="presParOf" srcId="{3BB7871F-2EF8-46DE-B61D-5BBD7052EB00}" destId="{148F847F-4FC1-495C-8A3D-511AEC4E64F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6E4914-1D2B-4E8C-A865-6CE03A71B66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53789-2E7C-4BCF-82B8-C350E0B96825}">
      <dgm:prSet/>
      <dgm:spPr>
        <a:solidFill>
          <a:schemeClr val="bg2"/>
        </a:solidFill>
      </dgm:spPr>
      <dgm:t>
        <a:bodyPr/>
        <a:lstStyle/>
        <a:p>
          <a:pPr algn="just" rtl="0"/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теоретично – практичну частину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C99CA57-F46E-43D8-8E59-8FD01DAD9B21}" type="parTrans" cxnId="{1D80BE04-3CAE-46E0-A608-D1DD1E791696}">
      <dgm:prSet/>
      <dgm:spPr/>
      <dgm:t>
        <a:bodyPr/>
        <a:lstStyle/>
        <a:p>
          <a:endParaRPr lang="ru-RU"/>
        </a:p>
      </dgm:t>
    </dgm:pt>
    <dgm:pt modelId="{9F78D30D-7A9C-4BF9-90AD-F96B82056AA7}" type="sibTrans" cxnId="{1D80BE04-3CAE-46E0-A608-D1DD1E791696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>
            <a:solidFill>
              <a:srgbClr val="FFC000"/>
            </a:solidFill>
          </a:endParaRPr>
        </a:p>
      </dgm:t>
    </dgm:pt>
    <dgm:pt modelId="{058EA69B-8A06-4828-8A14-98F8C0F35874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uk-UA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методику спеціальної підготовки</a:t>
          </a:r>
          <a:endParaRPr lang="ru-RU" sz="28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9EB13-71BE-47A7-83ED-FA4EACC1EA98}" type="sibTrans" cxnId="{BE80F6AE-0ECA-41FD-9D67-38991A24F579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FD2177AE-5744-4BF0-9607-A1A84FC091BC}" type="parTrans" cxnId="{BE80F6AE-0ECA-41FD-9D67-38991A24F579}">
      <dgm:prSet/>
      <dgm:spPr/>
      <dgm:t>
        <a:bodyPr/>
        <a:lstStyle/>
        <a:p>
          <a:endParaRPr lang="ru-RU"/>
        </a:p>
      </dgm:t>
    </dgm:pt>
    <dgm:pt modelId="{44A8AC15-93C6-4096-9F8B-D79538DFAC12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ru-RU" sz="3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складові</a:t>
          </a:r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(блоки) </a:t>
          </a:r>
          <a:r>
            <a:rPr lang="ru-RU" sz="3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Програми</a:t>
          </a:r>
          <a:endParaRPr lang="ru-RU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5E0597F-FA45-43F3-BEDB-88E404765290}" type="parTrans" cxnId="{16C553CF-A3F0-425A-B2ED-DD2AB0A70742}">
      <dgm:prSet/>
      <dgm:spPr/>
      <dgm:t>
        <a:bodyPr/>
        <a:lstStyle/>
        <a:p>
          <a:endParaRPr lang="uk-UA"/>
        </a:p>
      </dgm:t>
    </dgm:pt>
    <dgm:pt modelId="{7858B320-E5B7-4466-A947-C6BE487DD2FD}" type="sibTrans" cxnId="{16C553CF-A3F0-425A-B2ED-DD2AB0A70742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uk-UA"/>
        </a:p>
      </dgm:t>
    </dgm:pt>
    <dgm:pt modelId="{6AB6FBFF-75A4-400E-BFB5-AF2EBBC43E1C}" type="pres">
      <dgm:prSet presAssocID="{CC6E4914-1D2B-4E8C-A865-6CE03A71B66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EDE283-A522-43DE-909B-F64047659702}" type="pres">
      <dgm:prSet presAssocID="{CC6E4914-1D2B-4E8C-A865-6CE03A71B665}" presName="dummyMaxCanvas" presStyleCnt="0">
        <dgm:presLayoutVars/>
      </dgm:prSet>
      <dgm:spPr/>
    </dgm:pt>
    <dgm:pt modelId="{531D5096-903D-4C40-9B03-8FCE98BDF584}" type="pres">
      <dgm:prSet presAssocID="{CC6E4914-1D2B-4E8C-A865-6CE03A71B66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4206CE-FFB4-4FCD-A3A2-2613146EA209}" type="pres">
      <dgm:prSet presAssocID="{CC6E4914-1D2B-4E8C-A865-6CE03A71B66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CEAF47-0890-4E53-AD02-848F30FA38AC}" type="pres">
      <dgm:prSet presAssocID="{CC6E4914-1D2B-4E8C-A865-6CE03A71B665}" presName="ThreeNodes_3" presStyleLbl="node1" presStyleIdx="2" presStyleCnt="3" custLinFactNeighborX="4118" custLinFactNeighborY="-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6427B5-76A2-45B1-99DE-F009DA3B4F84}" type="pres">
      <dgm:prSet presAssocID="{CC6E4914-1D2B-4E8C-A865-6CE03A71B66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EEEC07-47B0-4109-806F-277D40B1E0C9}" type="pres">
      <dgm:prSet presAssocID="{CC6E4914-1D2B-4E8C-A865-6CE03A71B66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6ADFEC-0715-4C94-905E-FE197CD0FC8F}" type="pres">
      <dgm:prSet presAssocID="{CC6E4914-1D2B-4E8C-A865-6CE03A71B66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E83055-944D-412F-9332-0346309899F3}" type="pres">
      <dgm:prSet presAssocID="{CC6E4914-1D2B-4E8C-A865-6CE03A71B66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6E6D3C-CA42-49F1-B274-8CDB60A79825}" type="pres">
      <dgm:prSet presAssocID="{CC6E4914-1D2B-4E8C-A865-6CE03A71B66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E80F6AE-0ECA-41FD-9D67-38991A24F579}" srcId="{CC6E4914-1D2B-4E8C-A865-6CE03A71B665}" destId="{058EA69B-8A06-4828-8A14-98F8C0F35874}" srcOrd="1" destOrd="0" parTransId="{FD2177AE-5744-4BF0-9607-A1A84FC091BC}" sibTransId="{0C89EB13-71BE-47A7-83ED-FA4EACC1EA98}"/>
    <dgm:cxn modelId="{16C553CF-A3F0-425A-B2ED-DD2AB0A70742}" srcId="{CC6E4914-1D2B-4E8C-A865-6CE03A71B665}" destId="{44A8AC15-93C6-4096-9F8B-D79538DFAC12}" srcOrd="2" destOrd="0" parTransId="{45E0597F-FA45-43F3-BEDB-88E404765290}" sibTransId="{7858B320-E5B7-4466-A947-C6BE487DD2FD}"/>
    <dgm:cxn modelId="{5A8EF22B-CCF1-4263-BBAA-73540B76FD1C}" type="presOf" srcId="{CC6E4914-1D2B-4E8C-A865-6CE03A71B665}" destId="{6AB6FBFF-75A4-400E-BFB5-AF2EBBC43E1C}" srcOrd="0" destOrd="0" presId="urn:microsoft.com/office/officeart/2005/8/layout/vProcess5"/>
    <dgm:cxn modelId="{60525A1C-175A-49CD-BEBF-A1A0AFD49CCC}" type="presOf" srcId="{9F78D30D-7A9C-4BF9-90AD-F96B82056AA7}" destId="{576427B5-76A2-45B1-99DE-F009DA3B4F84}" srcOrd="0" destOrd="0" presId="urn:microsoft.com/office/officeart/2005/8/layout/vProcess5"/>
    <dgm:cxn modelId="{02FF59D9-8E23-43BA-ABCF-F921B83782E3}" type="presOf" srcId="{058EA69B-8A06-4828-8A14-98F8C0F35874}" destId="{46E83055-944D-412F-9332-0346309899F3}" srcOrd="1" destOrd="0" presId="urn:microsoft.com/office/officeart/2005/8/layout/vProcess5"/>
    <dgm:cxn modelId="{A7452D03-4D22-446E-8B06-006534C551AA}" type="presOf" srcId="{44A8AC15-93C6-4096-9F8B-D79538DFAC12}" destId="{E16E6D3C-CA42-49F1-B274-8CDB60A79825}" srcOrd="1" destOrd="0" presId="urn:microsoft.com/office/officeart/2005/8/layout/vProcess5"/>
    <dgm:cxn modelId="{6AD36866-0117-4BCE-8584-B3587A168DAF}" type="presOf" srcId="{44A8AC15-93C6-4096-9F8B-D79538DFAC12}" destId="{68CEAF47-0890-4E53-AD02-848F30FA38AC}" srcOrd="0" destOrd="0" presId="urn:microsoft.com/office/officeart/2005/8/layout/vProcess5"/>
    <dgm:cxn modelId="{92B644D1-2D2A-4BD8-91D9-AB7C7CD7B4E0}" type="presOf" srcId="{058EA69B-8A06-4828-8A14-98F8C0F35874}" destId="{394206CE-FFB4-4FCD-A3A2-2613146EA209}" srcOrd="0" destOrd="0" presId="urn:microsoft.com/office/officeart/2005/8/layout/vProcess5"/>
    <dgm:cxn modelId="{03F61D76-2466-47A5-A32D-780DC221B1AD}" type="presOf" srcId="{66E53789-2E7C-4BCF-82B8-C350E0B96825}" destId="{F66ADFEC-0715-4C94-905E-FE197CD0FC8F}" srcOrd="1" destOrd="0" presId="urn:microsoft.com/office/officeart/2005/8/layout/vProcess5"/>
    <dgm:cxn modelId="{45777B61-C8F1-499D-90D7-F67B93715455}" type="presOf" srcId="{66E53789-2E7C-4BCF-82B8-C350E0B96825}" destId="{531D5096-903D-4C40-9B03-8FCE98BDF584}" srcOrd="0" destOrd="0" presId="urn:microsoft.com/office/officeart/2005/8/layout/vProcess5"/>
    <dgm:cxn modelId="{1D80BE04-3CAE-46E0-A608-D1DD1E791696}" srcId="{CC6E4914-1D2B-4E8C-A865-6CE03A71B665}" destId="{66E53789-2E7C-4BCF-82B8-C350E0B96825}" srcOrd="0" destOrd="0" parTransId="{CC99CA57-F46E-43D8-8E59-8FD01DAD9B21}" sibTransId="{9F78D30D-7A9C-4BF9-90AD-F96B82056AA7}"/>
    <dgm:cxn modelId="{CD9799AD-445E-4A50-9C9F-796577B751AE}" type="presOf" srcId="{0C89EB13-71BE-47A7-83ED-FA4EACC1EA98}" destId="{42EEEC07-47B0-4109-806F-277D40B1E0C9}" srcOrd="0" destOrd="0" presId="urn:microsoft.com/office/officeart/2005/8/layout/vProcess5"/>
    <dgm:cxn modelId="{ACEF227E-0675-4753-AF37-14DAA24006ED}" type="presParOf" srcId="{6AB6FBFF-75A4-400E-BFB5-AF2EBBC43E1C}" destId="{B8EDE283-A522-43DE-909B-F64047659702}" srcOrd="0" destOrd="0" presId="urn:microsoft.com/office/officeart/2005/8/layout/vProcess5"/>
    <dgm:cxn modelId="{E90EDBB2-5587-461F-A6D3-D1DCA786E9A8}" type="presParOf" srcId="{6AB6FBFF-75A4-400E-BFB5-AF2EBBC43E1C}" destId="{531D5096-903D-4C40-9B03-8FCE98BDF584}" srcOrd="1" destOrd="0" presId="urn:microsoft.com/office/officeart/2005/8/layout/vProcess5"/>
    <dgm:cxn modelId="{B418D8E5-0673-4A3F-8A02-3A03D99DE59E}" type="presParOf" srcId="{6AB6FBFF-75A4-400E-BFB5-AF2EBBC43E1C}" destId="{394206CE-FFB4-4FCD-A3A2-2613146EA209}" srcOrd="2" destOrd="0" presId="urn:microsoft.com/office/officeart/2005/8/layout/vProcess5"/>
    <dgm:cxn modelId="{7F18F1A9-3968-4B89-BD55-5980275F213E}" type="presParOf" srcId="{6AB6FBFF-75A4-400E-BFB5-AF2EBBC43E1C}" destId="{68CEAF47-0890-4E53-AD02-848F30FA38AC}" srcOrd="3" destOrd="0" presId="urn:microsoft.com/office/officeart/2005/8/layout/vProcess5"/>
    <dgm:cxn modelId="{9665981F-E8B5-48A0-87EE-1608E4CB8BD5}" type="presParOf" srcId="{6AB6FBFF-75A4-400E-BFB5-AF2EBBC43E1C}" destId="{576427B5-76A2-45B1-99DE-F009DA3B4F84}" srcOrd="4" destOrd="0" presId="urn:microsoft.com/office/officeart/2005/8/layout/vProcess5"/>
    <dgm:cxn modelId="{B9F6B3C4-E20D-447C-AF95-FB0208015018}" type="presParOf" srcId="{6AB6FBFF-75A4-400E-BFB5-AF2EBBC43E1C}" destId="{42EEEC07-47B0-4109-806F-277D40B1E0C9}" srcOrd="5" destOrd="0" presId="urn:microsoft.com/office/officeart/2005/8/layout/vProcess5"/>
    <dgm:cxn modelId="{5755FB48-02C3-4A5E-9F2D-4B34D4CDCFDA}" type="presParOf" srcId="{6AB6FBFF-75A4-400E-BFB5-AF2EBBC43E1C}" destId="{F66ADFEC-0715-4C94-905E-FE197CD0FC8F}" srcOrd="6" destOrd="0" presId="urn:microsoft.com/office/officeart/2005/8/layout/vProcess5"/>
    <dgm:cxn modelId="{474D5877-C052-4A8F-9876-7047051360DB}" type="presParOf" srcId="{6AB6FBFF-75A4-400E-BFB5-AF2EBBC43E1C}" destId="{46E83055-944D-412F-9332-0346309899F3}" srcOrd="7" destOrd="0" presId="urn:microsoft.com/office/officeart/2005/8/layout/vProcess5"/>
    <dgm:cxn modelId="{604F553E-E6A4-4DCF-832C-F34412EA40C8}" type="presParOf" srcId="{6AB6FBFF-75A4-400E-BFB5-AF2EBBC43E1C}" destId="{E16E6D3C-CA42-49F1-B274-8CDB60A7982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D66F0-3E0A-4FCC-AEDE-2C22CC9CC2E6}">
      <dsp:nvSpPr>
        <dsp:cNvPr id="0" name=""/>
        <dsp:cNvSpPr/>
      </dsp:nvSpPr>
      <dsp:spPr>
        <a:xfrm>
          <a:off x="0" y="0"/>
          <a:ext cx="6995160" cy="2038826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Теоретично – практично підготовку </a:t>
          </a:r>
          <a:endParaRPr lang="ru-RU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9715" y="59715"/>
        <a:ext cx="4887874" cy="1919396"/>
      </dsp:txXfrm>
    </dsp:sp>
    <dsp:sp modelId="{EEB5FCD8-41AB-42CF-A194-7576733ADD0C}">
      <dsp:nvSpPr>
        <dsp:cNvPr id="0" name=""/>
        <dsp:cNvSpPr/>
      </dsp:nvSpPr>
      <dsp:spPr>
        <a:xfrm>
          <a:off x="1234439" y="2491898"/>
          <a:ext cx="6995160" cy="2038826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Контрольні заходи</a:t>
          </a:r>
          <a:endParaRPr lang="ru-RU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94154" y="2551613"/>
        <a:ext cx="4316052" cy="1919396"/>
      </dsp:txXfrm>
    </dsp:sp>
    <dsp:sp modelId="{E0FEC9B3-7C87-403A-9B82-DAD2362281A4}">
      <dsp:nvSpPr>
        <dsp:cNvPr id="0" name=""/>
        <dsp:cNvSpPr/>
      </dsp:nvSpPr>
      <dsp:spPr>
        <a:xfrm>
          <a:off x="5669922" y="1602743"/>
          <a:ext cx="1325237" cy="1325237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rgbClr val="FFC000"/>
            </a:solidFill>
          </a:endParaRPr>
        </a:p>
      </dsp:txBody>
      <dsp:txXfrm>
        <a:off x="5968100" y="1602743"/>
        <a:ext cx="728881" cy="997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575FC-7CBB-478D-B005-C842F080E418}">
      <dsp:nvSpPr>
        <dsp:cNvPr id="0" name=""/>
        <dsp:cNvSpPr/>
      </dsp:nvSpPr>
      <dsp:spPr>
        <a:xfrm>
          <a:off x="1818000" y="0"/>
          <a:ext cx="4716000" cy="4716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15415-BFD6-4679-8C7F-B45BBD6A733D}">
      <dsp:nvSpPr>
        <dsp:cNvPr id="0" name=""/>
        <dsp:cNvSpPr/>
      </dsp:nvSpPr>
      <dsp:spPr>
        <a:xfrm>
          <a:off x="1633569" y="503638"/>
          <a:ext cx="2337214" cy="183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1. Вступ</a:t>
          </a:r>
          <a:endParaRPr 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3353" y="593422"/>
        <a:ext cx="2157646" cy="1659672"/>
      </dsp:txXfrm>
    </dsp:sp>
    <dsp:sp modelId="{E414E86B-91BA-4824-A1B1-F7701101C778}">
      <dsp:nvSpPr>
        <dsp:cNvPr id="0" name=""/>
        <dsp:cNvSpPr/>
      </dsp:nvSpPr>
      <dsp:spPr>
        <a:xfrm>
          <a:off x="4546839" y="503638"/>
          <a:ext cx="2361381" cy="183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2. Теоретично-практична частина</a:t>
          </a:r>
          <a:endParaRPr lang="uk-UA" sz="20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36623" y="593422"/>
        <a:ext cx="2181813" cy="1659672"/>
      </dsp:txXfrm>
    </dsp:sp>
    <dsp:sp modelId="{F515005B-FF45-40DE-9E0D-F2DD8662F5C6}">
      <dsp:nvSpPr>
        <dsp:cNvPr id="0" name=""/>
        <dsp:cNvSpPr/>
      </dsp:nvSpPr>
      <dsp:spPr>
        <a:xfrm>
          <a:off x="1666519" y="2447849"/>
          <a:ext cx="2318141" cy="183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3. Методика спеціальної підготовки</a:t>
          </a:r>
          <a:endParaRPr lang="uk-UA" sz="22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56303" y="2537633"/>
        <a:ext cx="2138573" cy="1659672"/>
      </dsp:txXfrm>
    </dsp:sp>
    <dsp:sp modelId="{148F847F-4FC1-495C-8A3D-511AEC4E64FD}">
      <dsp:nvSpPr>
        <dsp:cNvPr id="0" name=""/>
        <dsp:cNvSpPr/>
      </dsp:nvSpPr>
      <dsp:spPr>
        <a:xfrm>
          <a:off x="4531950" y="2447849"/>
          <a:ext cx="2391159" cy="183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4. Складові (блоки) Програми </a:t>
          </a:r>
          <a:endParaRPr lang="uk-UA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21734" y="2537633"/>
        <a:ext cx="2211591" cy="1659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D5096-903D-4C40-9B03-8FCE98BDF584}">
      <dsp:nvSpPr>
        <dsp:cNvPr id="0" name=""/>
        <dsp:cNvSpPr/>
      </dsp:nvSpPr>
      <dsp:spPr>
        <a:xfrm>
          <a:off x="0" y="0"/>
          <a:ext cx="6995160" cy="1434338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just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теоретично – практичну частину </a:t>
          </a:r>
          <a:endParaRPr lang="ru-RU" sz="3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010" y="42010"/>
        <a:ext cx="5447397" cy="1350318"/>
      </dsp:txXfrm>
    </dsp:sp>
    <dsp:sp modelId="{394206CE-FFB4-4FCD-A3A2-2613146EA209}">
      <dsp:nvSpPr>
        <dsp:cNvPr id="0" name=""/>
        <dsp:cNvSpPr/>
      </dsp:nvSpPr>
      <dsp:spPr>
        <a:xfrm>
          <a:off x="617219" y="1673394"/>
          <a:ext cx="6995160" cy="1434338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методику спеціальної підготовки</a:t>
          </a:r>
          <a:endParaRPr lang="ru-RU" sz="28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229" y="1715404"/>
        <a:ext cx="5361600" cy="1350318"/>
      </dsp:txXfrm>
    </dsp:sp>
    <dsp:sp modelId="{68CEAF47-0890-4E53-AD02-848F30FA38AC}">
      <dsp:nvSpPr>
        <dsp:cNvPr id="0" name=""/>
        <dsp:cNvSpPr/>
      </dsp:nvSpPr>
      <dsp:spPr>
        <a:xfrm>
          <a:off x="1234439" y="3340966"/>
          <a:ext cx="6995160" cy="1434338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складові</a:t>
          </a: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(блоки) </a:t>
          </a:r>
          <a:r>
            <a:rPr lang="ru-RU" sz="32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Програми</a:t>
          </a:r>
          <a:endParaRPr lang="ru-RU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76449" y="3382976"/>
        <a:ext cx="5361600" cy="1350318"/>
      </dsp:txXfrm>
    </dsp:sp>
    <dsp:sp modelId="{576427B5-76A2-45B1-99DE-F009DA3B4F84}">
      <dsp:nvSpPr>
        <dsp:cNvPr id="0" name=""/>
        <dsp:cNvSpPr/>
      </dsp:nvSpPr>
      <dsp:spPr>
        <a:xfrm>
          <a:off x="6062840" y="1087706"/>
          <a:ext cx="932319" cy="932319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rgbClr val="FFC000"/>
            </a:solidFill>
          </a:endParaRPr>
        </a:p>
      </dsp:txBody>
      <dsp:txXfrm>
        <a:off x="6272612" y="1087706"/>
        <a:ext cx="512775" cy="701570"/>
      </dsp:txXfrm>
    </dsp:sp>
    <dsp:sp modelId="{42EEEC07-47B0-4109-806F-277D40B1E0C9}">
      <dsp:nvSpPr>
        <dsp:cNvPr id="0" name=""/>
        <dsp:cNvSpPr/>
      </dsp:nvSpPr>
      <dsp:spPr>
        <a:xfrm>
          <a:off x="6680060" y="2751539"/>
          <a:ext cx="932319" cy="932319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89832" y="2751539"/>
        <a:ext cx="512775" cy="701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0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Перевірити правільність () у 3),  зайва кома після приналежностю,,    Можливо добавити: навички та вміння</a:t>
            </a: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F7CD72-A326-45BE-88AB-647F5932CF17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Поміняти місціми І та ІІ</a:t>
            </a: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C29435-1C95-4BFF-BEF8-A2C2115B83B6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Складання кандидатами проекту?? відповідного……   Проведення її?? обговорення</a:t>
            </a: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74280C-C1AA-4F58-8D9A-97EB2041A670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 spd="slow"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/>
          <a:lstStyle/>
          <a:p>
            <a:pPr>
              <a:defRPr/>
            </a:pPr>
            <a:r>
              <a:rPr lang="uk-UA" altLang="uk-UA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Програма </a:t>
            </a:r>
            <a:br>
              <a:rPr lang="uk-UA" altLang="uk-UA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спеціальної підготовка включає:</a:t>
            </a:r>
            <a:endParaRPr lang="ru-RU" altLang="uk-UA" sz="40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887222"/>
              </p:ext>
            </p:extLst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uk-UA" sz="3600" smtClean="0">
                <a:latin typeface="Times New Roman" pitchFamily="18" charset="0"/>
                <a:cs typeface="Times New Roman" pitchFamily="18" charset="0"/>
              </a:rPr>
              <a:t>Програма спеціальної підготовки кандидатів на посаду судді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uk-UA" altLang="uk-UA" dirty="0" smtClean="0"/>
              <a:t>	</a:t>
            </a:r>
            <a:r>
              <a:rPr lang="uk-UA" alt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alt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проекті Програми передбачено шість блоків, які включають модулі з темами занять.</a:t>
            </a:r>
          </a:p>
          <a:p>
            <a:pPr marL="0" indent="0" algn="ctr">
              <a:buFont typeface="Wingdings" pitchFamily="2" charset="2"/>
              <a:buChar char="v"/>
              <a:defRPr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І. Основи організації суду та діяльності судді </a:t>
            </a:r>
            <a:endParaRPr lang="ru-RU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v"/>
              <a:defRPr/>
            </a:pP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ІІ. Цивільне судочинство</a:t>
            </a:r>
            <a:endParaRPr lang="ru-RU" altLang="uk-UA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v"/>
              <a:defRPr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ІІІ. Господарське судочинство</a:t>
            </a:r>
            <a:endParaRPr lang="ru-RU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v"/>
              <a:defRPr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ІV. </a:t>
            </a: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Кримінальне судочинство та судочинство у справах про адміністративні правопорушення</a:t>
            </a:r>
            <a:endParaRPr lang="ru-RU" altLang="uk-UA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v"/>
              <a:defRPr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V. Адміністративне судочинство</a:t>
            </a:r>
            <a:endParaRPr lang="ru-RU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v"/>
              <a:defRPr/>
            </a:pP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VI. Суддівські компетенції</a:t>
            </a:r>
            <a:endParaRPr lang="ru-RU" altLang="uk-UA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uk-UA" altLang="uk-UA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uk-UA" altLang="uk-UA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8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Блок І. </a:t>
            </a:r>
            <a:r>
              <a:rPr lang="en-US" sz="28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8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Основи організації суду та діяльності судді</a:t>
            </a:r>
            <a:r>
              <a:rPr lang="en-US" sz="28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endParaRPr lang="uk-UA" sz="28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передбачає теоретично–практичну підготовку й контрольні заходи (тестування)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метою зазначеного блоку є ознайомлення із організацією роботи в суді для забезпечення надання якісних судових послуг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вироблення навичок взаємодії з іншими суддями, а також працівниками апарату суду для досягнення спільних цілей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Цей блок є базовим для опанування слухачами суддівської професії</a:t>
            </a:r>
            <a:endParaRPr lang="uk-UA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І. Основи організації суду та діяльності судді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9715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Основоположні </a:t>
            </a:r>
            <a:r>
              <a:rPr lang="uk-UA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права та права людини</a:t>
            </a:r>
            <a:r>
              <a:rPr lang="uk-UA" sz="23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Верховенство права та права людини у світлі Конвенції про захист прав людини і основоположних свобод та практики Європейського суду з прав людини при здійснені правосуддя</a:t>
            </a:r>
            <a:r>
              <a:rPr lang="uk-UA" sz="2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Суддівська етика</a:t>
            </a:r>
            <a:endParaRPr lang="uk-UA" sz="2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Антикорупційне </a:t>
            </a:r>
            <a:r>
              <a:rPr lang="uk-UA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законодавство: європейські стандарти та національне законодавство, практика </a:t>
            </a:r>
            <a:r>
              <a:rPr lang="uk-UA" sz="2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endParaRPr lang="uk-UA" sz="2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</a:t>
            </a:r>
            <a:r>
              <a:rPr lang="uk-UA" sz="2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 адаптація до суддівської діяльності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uk-UA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залою судового засідання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часом в суддівській діяльності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 судових рішень.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Дисциплінарна відповідальність судді</a:t>
            </a:r>
          </a:p>
          <a:p>
            <a:pPr marL="457200" indent="-457200" algn="just">
              <a:buAutoNum type="arabicPeriod"/>
            </a:pPr>
            <a:endParaRPr lang="uk-UA" sz="2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300" dirty="0"/>
          </a:p>
        </p:txBody>
      </p:sp>
    </p:spTree>
    <p:extLst>
      <p:ext uri="{BB962C8B-B14F-4D97-AF65-F5344CB8AC3E}">
        <p14:creationId xmlns:p14="http://schemas.microsoft.com/office/powerpoint/2010/main" val="9063238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6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ІІ–V блоки</a:t>
            </a:r>
            <a:endParaRPr lang="uk-UA" sz="36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передбачається вивчення особливостей здійснення правосуддя в цивільному, господарському, кримінальному та адміністративному судочинстві. </a:t>
            </a:r>
            <a:r>
              <a:rPr 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До їх складу входять такі основні компоненти: </a:t>
            </a: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теоретично–практична підготовка</a:t>
            </a:r>
          </a:p>
          <a:p>
            <a:pPr marL="0" indent="0" algn="ctr">
              <a:buFont typeface="Wingdings" pitchFamily="2" charset="2"/>
              <a:buNone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контрольні заходи (тестування, виконання практичних завдань)</a:t>
            </a:r>
          </a:p>
          <a:p>
            <a:pPr marL="0" indent="0" algn="ctr">
              <a:buFont typeface="Wingdings" pitchFamily="2" charset="2"/>
              <a:buNone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обговорення результатів контрольних </a:t>
            </a: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заходів</a:t>
            </a:r>
            <a:endParaRPr lang="uk-UA" sz="2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uk-UA" sz="36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блок</a:t>
            </a:r>
            <a:endParaRPr lang="uk-UA" sz="36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передбачено ознайомлення з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комунікаціями </a:t>
            </a:r>
            <a:r>
              <a:rPr 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 судовій владі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uk-UA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круглих столів 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uk-UA" sz="2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щодо </a:t>
            </a:r>
            <a:r>
              <a:rPr 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суддівського </a:t>
            </a:r>
            <a:r>
              <a:rPr 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самоврядування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uk-UA" sz="2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кваліфікаційного оцінювання та суддівського досьє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uk-UA" sz="36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Важливим аспектом методики </a:t>
            </a:r>
            <a:endParaRPr lang="uk-UA" sz="36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8196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uk-UA" sz="2400" smtClean="0">
                <a:effectLst/>
                <a:latin typeface="Times New Roman" pitchFamily="18" charset="0"/>
                <a:cs typeface="Times New Roman" pitchFamily="18" charset="0"/>
              </a:rPr>
              <a:t>є принцип, відповідно до якого важливішим є “як”, а не “що”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uk-UA" sz="24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кандидатам на посаду судді значно важливіше простежити способи юридичних міркувань, методи аргументації, ознайомлення з технікою виконання завдань та засвоєння практичних навиків вирішення юридичних проблем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sz="2400" smtClean="0"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smtClean="0">
                <a:effectLst/>
                <a:latin typeface="Times New Roman" pitchFamily="18" charset="0"/>
                <a:cs typeface="Times New Roman" pitchFamily="18" charset="0"/>
              </a:rPr>
              <a:t>теоретичні</a:t>
            </a:r>
            <a:r>
              <a:rPr lang="en-US" sz="2400" smtClean="0"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400" smtClean="0">
                <a:effectLst/>
                <a:latin typeface="Times New Roman" pitchFamily="18" charset="0"/>
                <a:cs typeface="Times New Roman" pitchFamily="18" charset="0"/>
              </a:rPr>
              <a:t> заняття замінюються заняттями нового типу, метою яких є вдосконалення практичних умінь, а також створення атмосфери систематичної самоосвіти та самовдосконалення.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uk-UA" sz="24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у програмі відсутні традиційні лекції, які полягають в односторонній передачі інформації від викладача слухачам 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uk-UA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uk-UA" sz="32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Методика викладання </a:t>
            </a:r>
            <a:endParaRPr lang="uk-UA" sz="32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62642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ґрунтується на формуванні в кандидатів умінь та навичок з широким використанням інтерактивних форм і методів підготовки: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інтерактивна лекція, міні–лекція, презентація (демонстрація), семінар (тренінг), тести, експрес–опитування; робота в парах, групове завдання (робота в малих групах), мозковий штурм;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вирішення ситуативних завдань (кейсів), моделювання конкретних ситуацій, рольова гра (імітація); дискусія, дебатування, круглий стіл тощо,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вони умовно поділяються на чотири групи інтерактивних технологій – фронтальні, колективно–групового навчання, ситуативного навчання та навчання в дискусії, проведення модельних судових засідань, майстер–класів відомих тренерів тощо </a:t>
            </a:r>
            <a:endParaRPr lang="uk-UA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Тренінг</a:t>
            </a:r>
            <a:endParaRPr lang="uk-UA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3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одна з основних форм реалізації модулів кожного блоку програми,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як правило, включає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міні–лекції</a:t>
            </a:r>
            <a:endParaRPr lang="uk-UA" sz="24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 мозковий штурм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тестові завдання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 експрес–опитування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презентації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 демонстрації відеофільмів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виконання практичних завдань в малих групах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 роботу з фабулами конкретних справ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вирішення ситуативних завдань/ситуаційні дослідження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модеровані</a:t>
            </a: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 дискусії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1080120"/>
          </a:xfrm>
        </p:spPr>
        <p:txBody>
          <a:bodyPr/>
          <a:lstStyle/>
          <a:p>
            <a:r>
              <a:rPr lang="uk-UA" altLang="uk-UA" sz="360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Особливості розгляду різних категорій судових справ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Заняття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вивчення особливостей розгляду окремих категорій справ проводяться в різних формах із застосуванням різних інтерактивних методів за базовою схемою: </a:t>
            </a:r>
          </a:p>
          <a:p>
            <a:pPr marL="0" lvl="0" indent="0" algn="just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Вступ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акцентом на актуальні питання в конкретній категорії справ, їх аналіз та можливі шляхи вирішення; </a:t>
            </a:r>
          </a:p>
          <a:p>
            <a:pPr marL="0" lvl="0" indent="0" algn="just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Під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 заняття проводиться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200" dirty="0">
                <a:effectLst/>
              </a:rPr>
              <a:t> </a:t>
            </a:r>
            <a:endParaRPr lang="uk-UA" sz="2200" dirty="0" smtClean="0">
              <a:effectLst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матеріалами конкретної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 розгляду конкретних справ, зокрема щодо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законодавства, що має застосовуватися при їх </a:t>
            </a: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 </a:t>
            </a:r>
            <a:endParaRPr lang="uk-UA" sz="2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підсудності, юрисдикції та видів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справи до судового </a:t>
            </a: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endParaRPr lang="uk-UA" sz="2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uk-UA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109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1520" y="620688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3644900"/>
            <a:ext cx="4537075" cy="2628412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endParaRPr lang="uk-UA" altLang="uk-U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alt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  <a:endParaRPr lang="uk-UA" alt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uk-UA" altLang="uk-UA" b="1" i="1" dirty="0"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 eaLnBrk="1" hangingPunct="1">
              <a:defRPr/>
            </a:pPr>
            <a:r>
              <a:rPr lang="uk-UA" altLang="uk-UA" b="1" i="1" dirty="0" smtClean="0">
                <a:latin typeface="Times New Roman" pitchFamily="18" charset="0"/>
                <a:cs typeface="Times New Roman" pitchFamily="18" charset="0"/>
              </a:rPr>
              <a:t>Національної </a:t>
            </a:r>
            <a:r>
              <a:rPr lang="uk-UA" altLang="uk-UA" b="1" i="1" dirty="0">
                <a:latin typeface="Times New Roman" pitchFamily="18" charset="0"/>
                <a:cs typeface="Times New Roman" pitchFamily="18" charset="0"/>
              </a:rPr>
              <a:t>школи суддів </a:t>
            </a:r>
            <a:r>
              <a:rPr lang="uk-UA" altLang="uk-UA" b="1" i="1" dirty="0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uk-UA" altLang="uk-UA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Докази та доказування </a:t>
            </a:r>
          </a:p>
          <a:p>
            <a:pPr algn="ctr"/>
            <a:r>
              <a:rPr lang="uk-UA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цивільному судочинстві </a:t>
            </a:r>
            <a:endParaRPr lang="uk-UA" alt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uk-UA" altLang="uk-UA" b="1" i="1" dirty="0" smtClean="0">
                <a:latin typeface="Times New Roman" pitchFamily="18" charset="0"/>
                <a:cs typeface="Times New Roman" pitchFamily="18" charset="0"/>
              </a:rPr>
              <a:t>місто Київ</a:t>
            </a:r>
          </a:p>
          <a:p>
            <a:pPr algn="ctr" eaLnBrk="1" hangingPunct="1">
              <a:defRPr/>
            </a:pPr>
            <a:r>
              <a:rPr lang="uk-UA" altLang="uk-UA" b="1" i="1" dirty="0" smtClean="0">
                <a:latin typeface="Times New Roman" pitchFamily="18" charset="0"/>
                <a:cs typeface="Times New Roman" pitchFamily="18" charset="0"/>
              </a:rPr>
              <a:t>10 березня 2017 року</a:t>
            </a:r>
          </a:p>
        </p:txBody>
      </p:sp>
      <p:pic>
        <p:nvPicPr>
          <p:cNvPr id="8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13313" y="2204864"/>
            <a:ext cx="4108770" cy="3952209"/>
          </a:xfrm>
          <a:effectLst>
            <a:softEdge rad="112500"/>
          </a:effectLst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923928" y="260648"/>
            <a:ext cx="49685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Засідання </a:t>
            </a:r>
          </a:p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рупи розробників курсу для спеціальної підготовки кандидатів на посаду судді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/>
          <a:lstStyle/>
          <a:p>
            <a:r>
              <a:rPr lang="uk-UA" alt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Особливості розгляду різних категорій </a:t>
            </a:r>
            <a:br>
              <a:rPr lang="uk-UA" alt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судових справ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5400675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обов’язків осіб, що беруть участь у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розгляді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розумних строків розгляду </a:t>
            </a: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</a:t>
            </a:r>
            <a:endParaRPr lang="uk-UA" sz="2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судових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судового контролю за виконанням </a:t>
            </a: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endParaRPr lang="uk-UA" sz="2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 судової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</a:t>
            </a: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слухачами проекту відповідного судового рішення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 чи повідомлення слухачами суті рішення у формі усної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 підготовлених проектів судових рішень. </a:t>
            </a:r>
          </a:p>
          <a:p>
            <a:pPr marL="0" indent="0" algn="just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Порядок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питань, зазначених у базовій схемі, не є вичерпним та може змінюватися у відповідних категоріях справ.</a:t>
            </a:r>
          </a:p>
          <a:p>
            <a:pPr marL="0" lvl="0" indent="0" algn="just">
              <a:buNone/>
            </a:pPr>
            <a:endParaRPr lang="uk-UA" sz="2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Наприкінці </a:t>
            </a: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занять із певної теми підводяться підсумки. </a:t>
            </a:r>
          </a:p>
          <a:p>
            <a:pPr>
              <a:buFont typeface="Wingdings" pitchFamily="2" charset="2"/>
              <a:buNone/>
              <a:defRPr/>
            </a:pPr>
            <a:endParaRPr lang="uk-UA" altLang="uk-UA" dirty="0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>
              <a:defRPr/>
            </a:pPr>
            <a:r>
              <a:rPr lang="uk-UA" altLang="uk-UA" sz="28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Передбачено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00675"/>
          </a:xfrm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uk-UA" altLang="uk-UA" sz="2400" smtClean="0">
                <a:effectLst/>
                <a:latin typeface="Times New Roman" pitchFamily="18" charset="0"/>
                <a:cs typeface="Times New Roman" pitchFamily="18" charset="0"/>
              </a:rPr>
              <a:t>Викладачі мають продемонструвати слухачам презентації, підготовлені на практичних матеріалах, або ж навіть на реальних ситуаціях із їх професійного досвіду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altLang="uk-UA" sz="24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Під час аналізу модельних справ будуть вивчені основні їх складові. Вивчення здійснюється через використання розглянутих справ, поступового доступу до документів розглянутих справ, провадження в яких відкриті </a:t>
            </a:r>
            <a:r>
              <a:rPr lang="uk-UA" altLang="uk-UA" sz="2400" smtClean="0">
                <a:effectLst/>
                <a:latin typeface="Times New Roman" pitchFamily="18" charset="0"/>
                <a:cs typeface="Times New Roman" pitchFamily="18" charset="0"/>
              </a:rPr>
              <a:t>через віртуальний судовий процес</a:t>
            </a:r>
            <a:r>
              <a:rPr lang="uk-UA" altLang="uk-UA" sz="24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, де відслідковуються всі стадії справи до розгляду справи по суті; </a:t>
            </a:r>
            <a:r>
              <a:rPr lang="uk-UA" altLang="uk-UA" sz="2400" smtClean="0">
                <a:effectLst/>
                <a:latin typeface="Times New Roman" pitchFamily="18" charset="0"/>
                <a:cs typeface="Times New Roman" pitchFamily="18" charset="0"/>
              </a:rPr>
              <a:t>зазначений метод має застосовуватись у співпраці із відповідним судом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altLang="uk-UA" sz="2400" smtClean="0">
                <a:effectLst/>
                <a:latin typeface="Times New Roman" pitchFamily="18" charset="0"/>
                <a:cs typeface="Times New Roman" pitchFamily="18" charset="0"/>
              </a:rPr>
              <a:t>Заняття з імітацій можуть фіксуватися за допомогою відеокамер, щоб слухач мав можливість оцінити свою участь у судовому процесі</a:t>
            </a:r>
            <a:endParaRPr lang="uk-UA" altLang="uk-UA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endParaRPr lang="ru-RU" altLang="uk-UA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ru-RU" altLang="uk-UA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uk-UA" sz="48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Щиро подякував 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uk-UA" altLang="uk-UA" sz="3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Зміст суддівської освіти</a:t>
            </a:r>
            <a:endParaRPr lang="ru-RU" altLang="uk-UA" sz="36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16562"/>
          </a:xfrm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  <a:t>Кожна програма має складатися із </a:t>
            </a:r>
            <a:r>
              <a:rPr lang="uk-UA" altLang="uk-UA" sz="2400" dirty="0" err="1" smtClean="0">
                <a:latin typeface="Times New Roman" pitchFamily="18" charset="0"/>
                <a:cs typeface="Times New Roman" pitchFamily="18" charset="0"/>
              </a:rPr>
              <a:t>взаємопов</a:t>
            </a:r>
            <a:r>
              <a:rPr lang="en-US" altLang="uk-UA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uk-UA" sz="2400" dirty="0" err="1" smtClean="0">
                <a:latin typeface="Times New Roman" pitchFamily="18" charset="0"/>
                <a:cs typeface="Times New Roman" pitchFamily="18" charset="0"/>
              </a:rPr>
              <a:t>язаних</a:t>
            </a:r>
            <a: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  <a:t> курсів, створених на основі інтерактивних методів навчання, що сприяють досягненню чітко визначених навчальних цілей. 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alt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Розробка УСІХ навчальних курсів для кандидатів на посаду судді здійснюється із врахуванням трьох вимірів:</a:t>
            </a:r>
          </a:p>
          <a:p>
            <a:pPr algn="just">
              <a:buNone/>
              <a:defRPr/>
            </a:pPr>
            <a: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  <a:t>	1) знання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uk-UA" alt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2) навички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  <a:t>	3) ставлення ( зокрема, розуміння соціального контексту відправлення правосуддя (розуміння суспільства та його потреб; недопущення дискримінації за різними ознаками (статтю, національністю, віком, місцем проживання, релігійною приналежністю,, сексуальною орієнтацією, матеріальним станом тощо)</a:t>
            </a:r>
          </a:p>
          <a:p>
            <a:pPr algn="just">
              <a:buFont typeface="Wingdings" pitchFamily="2" charset="2"/>
              <a:buAutoNum type="arabicParenR"/>
              <a:defRPr/>
            </a:pPr>
            <a:endParaRPr lang="ru-RU" altLang="uk-UA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79525"/>
          </a:xfrm>
        </p:spPr>
        <p:txBody>
          <a:bodyPr/>
          <a:lstStyle/>
          <a:p>
            <a:pPr>
              <a:defRPr/>
            </a:pPr>
            <a:r>
              <a:rPr lang="uk-U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Документи щодо спеціальної підготовки кандидатів на посаду судді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924425"/>
          </a:xfrm>
        </p:spPr>
        <p:txBody>
          <a:bodyPr/>
          <a:lstStyle/>
          <a:p>
            <a:pPr algn="ctr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</a:t>
            </a:r>
          </a:p>
          <a:p>
            <a:pPr marL="0" indent="0" algn="ctr">
              <a:spcAft>
                <a:spcPts val="1200"/>
              </a:spcAft>
              <a:buNone/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проходження спеціальної підготовки </a:t>
            </a:r>
          </a:p>
          <a:p>
            <a:pPr marL="0" indent="0" algn="ctr">
              <a:spcAft>
                <a:spcPts val="1200"/>
              </a:spcAft>
              <a:buNone/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кандидатів на посаду судді</a:t>
            </a: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Програма</a:t>
            </a:r>
          </a:p>
          <a:p>
            <a:pPr algn="ctr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Навчальний план</a:t>
            </a:r>
          </a:p>
          <a:p>
            <a:pPr marL="0" indent="0" algn="just">
              <a:buNone/>
              <a:defRPr/>
            </a:pPr>
            <a:endParaRPr lang="uk-UA" sz="28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Спеціальна підготовка включає: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935284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uk-UA" altLang="uk-UA" b="1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b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altLang="uk-UA" b="1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b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b="1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ПРОГРАМА </a:t>
            </a:r>
            <a:r>
              <a:rPr lang="uk-UA" altLang="uk-UA" sz="24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4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b="1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СУДДІ    </a:t>
            </a:r>
            <a:r>
              <a:rPr lang="uk-UA" altLang="uk-UA" sz="2400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(проект)</a:t>
            </a:r>
            <a:r>
              <a:rPr lang="uk-UA" altLang="uk-UA" sz="24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4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altLang="uk-UA" b="1" smtClean="0">
                <a:effectLst/>
              </a:rPr>
              <a:t> </a:t>
            </a:r>
            <a:r>
              <a:rPr lang="uk-UA" altLang="uk-UA" smtClean="0">
                <a:effectLst/>
              </a:rPr>
              <a:t/>
            </a:r>
            <a:br>
              <a:rPr lang="uk-UA" altLang="uk-UA" smtClean="0">
                <a:effectLst/>
              </a:rPr>
            </a:br>
            <a:endParaRPr lang="uk-UA" altLang="uk-UA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887290"/>
              </p:ext>
            </p:extLst>
          </p:nvPr>
        </p:nvGraphicFramePr>
        <p:xfrm>
          <a:off x="457200" y="1773238"/>
          <a:ext cx="8352000" cy="47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uk-UA" sz="320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2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Програма спеціальної підготовки</a:t>
            </a:r>
            <a:r>
              <a:rPr lang="uk-UA" sz="320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3200" smtClean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6878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  <a:defRPr/>
            </a:pPr>
            <a:endParaRPr lang="uk-UA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на нових підходах до її структури та методики проведення навчальних занять 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принципі, що кандидатом на посаду судді основні знання опановано до вступу до Національної школи суддів України 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у ході спеціальної підготовки головним завданням є розвиток та удосконалення відповідних якостей, професійних умінь і навичок, необхідних для належного здійснення справедливого правосуддя в місцевому суді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uk-UA" sz="40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Мета програми </a:t>
            </a:r>
            <a:endParaRPr lang="uk-UA" sz="40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належна професійна підготовка </a:t>
            </a:r>
            <a:r>
              <a:rPr 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висококваліфікованих,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особистісно та соціально компетентних суддів,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здатних здійснювати правосуддя в місцевому суді,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систематично розвивати професійні навички (уміння),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підтримувати свою кваліфікацію на належному рівні, необхідному для виконання повноважень судді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uk-UA" sz="32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Головне завдання реалізації програми </a:t>
            </a:r>
            <a:endParaRPr lang="uk-UA" sz="32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допомогти кандидатам на посаду судді розвинути відповідні якості та набути професійних умінь і навичок, необхідних для належного виконання обов’язків судді: 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приймати законні, обґрунтовані та справедливі рішення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з  повагою ставитися до особи, забезпечувати реалізацію її прав і свобод 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дотримуватися норм етики та судової деонтології; </a:t>
            </a: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усвідомлювати високу значущість суду в демократичному суспільстві, інтегрованому в міжнародне середовище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 власність</Template>
  <TotalTime>548</TotalTime>
  <Words>906</Words>
  <Application>Microsoft Office PowerPoint</Application>
  <PresentationFormat>Экран (4:3)</PresentationFormat>
  <Paragraphs>144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22 власність</vt:lpstr>
      <vt:lpstr>Презентация PowerPoint</vt:lpstr>
      <vt:lpstr>Презентация PowerPoint</vt:lpstr>
      <vt:lpstr>Зміст суддівської освіти</vt:lpstr>
      <vt:lpstr>Документи щодо спеціальної підготовки кандидатів на посаду судді</vt:lpstr>
      <vt:lpstr>Спеціальна підготовка включає:</vt:lpstr>
      <vt:lpstr>  ПРОГРАМА  СПЕЦІАЛЬНОЇ ПІДГОТОВКИ КАНДИДАТІВ НА ПОСАДУ СУДДІ    (проект)   </vt:lpstr>
      <vt:lpstr> Програма спеціальної підготовки </vt:lpstr>
      <vt:lpstr>Мета програми </vt:lpstr>
      <vt:lpstr>Головне завдання реалізації програми </vt:lpstr>
      <vt:lpstr>Програма  спеціальної підготовка включає:</vt:lpstr>
      <vt:lpstr>Програма спеціальної підготовки кандидатів на посаду судді</vt:lpstr>
      <vt:lpstr>Блок І. “Основи організації суду та діяльності судді”</vt:lpstr>
      <vt:lpstr>І. Основи організації суду та діяльності судді</vt:lpstr>
      <vt:lpstr>ІІ–V блоки</vt:lpstr>
      <vt:lpstr>VI блок</vt:lpstr>
      <vt:lpstr>Важливим аспектом методики </vt:lpstr>
      <vt:lpstr>Методика викладання </vt:lpstr>
      <vt:lpstr>Тренінг</vt:lpstr>
      <vt:lpstr>Особливості розгляду різних категорій судових справ</vt:lpstr>
      <vt:lpstr>Особливості розгляду різних категорій  судових справ</vt:lpstr>
      <vt:lpstr>Передбачено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MazurokVA</cp:lastModifiedBy>
  <cp:revision>101</cp:revision>
  <dcterms:created xsi:type="dcterms:W3CDTF">2016-09-21T20:12:43Z</dcterms:created>
  <dcterms:modified xsi:type="dcterms:W3CDTF">2017-03-10T12:13:37Z</dcterms:modified>
</cp:coreProperties>
</file>