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59" r:id="rId3"/>
    <p:sldId id="256" r:id="rId4"/>
    <p:sldId id="268" r:id="rId5"/>
    <p:sldId id="277" r:id="rId6"/>
    <p:sldId id="266" r:id="rId7"/>
    <p:sldId id="258" r:id="rId8"/>
    <p:sldId id="265" r:id="rId9"/>
    <p:sldId id="271" r:id="rId10"/>
    <p:sldId id="260" r:id="rId11"/>
    <p:sldId id="270" r:id="rId12"/>
    <p:sldId id="264" r:id="rId13"/>
    <p:sldId id="267" r:id="rId14"/>
    <p:sldId id="262" r:id="rId15"/>
    <p:sldId id="272" r:id="rId16"/>
    <p:sldId id="273" r:id="rId17"/>
    <p:sldId id="275" r:id="rId18"/>
  </p:sldIdLst>
  <p:sldSz cx="9144000" cy="6858000" type="screen4x3"/>
  <p:notesSz cx="6797675" cy="98742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20554-E347-4035-8541-51762B55BA2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E555-8D91-4396-983A-B69D301A75C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71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5096-96A2-4D32-A5BA-FE9B6EE77D1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B8EEE-A047-4E04-A852-ED4F12A03F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1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8EEE-A047-4E04-A852-ED4F12A03FC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70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B8EEE-A047-4E04-A852-ED4F12A03FC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92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8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4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496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70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6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40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8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1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9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1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31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450B-89B4-4AC2-B95F-6DBDDFE069DC}" type="datetimeFigureOut">
              <a:rPr lang="uk-UA" smtClean="0"/>
              <a:t>05.10.2017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F5DA-C43C-4AAF-A2D3-B767A4F09D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5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TF_OSCE_event\Нова папка\student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2952328" cy="41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:\TF_OSCE_event\Нова папка\New Bitmap 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2880320" cy="39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:\TF_OSCE_event\Нова папка\trainer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592288" cy="35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F:\TF_OSCE_event\Нова папка\New Bitmap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79"/>
            <a:ext cx="2952328" cy="41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6491" r="11826" b="3774"/>
          <a:stretch/>
        </p:blipFill>
        <p:spPr bwMode="auto">
          <a:xfrm>
            <a:off x="107504" y="462642"/>
            <a:ext cx="892321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F_OSCE_event\Нова папка\DSC_0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258879"/>
            <a:ext cx="9072501" cy="60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067" r="13254" b="4620"/>
          <a:stretch/>
        </p:blipFill>
        <p:spPr bwMode="auto">
          <a:xfrm>
            <a:off x="251520" y="332657"/>
            <a:ext cx="8744820" cy="59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F_OSCE_event\Нова папка\_MG_7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23" y="260648"/>
            <a:ext cx="9324000" cy="6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6225" r="12116" b="3899"/>
          <a:stretch/>
        </p:blipFill>
        <p:spPr bwMode="auto">
          <a:xfrm>
            <a:off x="166911" y="476672"/>
            <a:ext cx="8823826" cy="582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F_OSCE_event\Нова папка\IMG_4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48072" cy="58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F_OSCE_event\DSC_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20847"/>
          <a:stretch/>
        </p:blipFill>
        <p:spPr bwMode="auto">
          <a:xfrm>
            <a:off x="107504" y="188640"/>
            <a:ext cx="55652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7995" r="22758" b="33327"/>
          <a:stretch/>
        </p:blipFill>
        <p:spPr bwMode="auto">
          <a:xfrm>
            <a:off x="179512" y="3497515"/>
            <a:ext cx="4894174" cy="28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3" t="11059" r="31377" b="4598"/>
          <a:stretch/>
        </p:blipFill>
        <p:spPr bwMode="auto">
          <a:xfrm>
            <a:off x="5148064" y="404663"/>
            <a:ext cx="3995935" cy="634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End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4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6349" r="24761" b="5891"/>
          <a:stretch/>
        </p:blipFill>
        <p:spPr bwMode="auto">
          <a:xfrm>
            <a:off x="1403647" y="116632"/>
            <a:ext cx="6954787" cy="66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«А зачем мы здесь собрались, кто-нибудь знает?»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 чему нас будут обучать?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F_OSCE_event\Нова папка\DSC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5" y="2996952"/>
            <a:ext cx="4682290" cy="31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TF_OSCE_event\Нова папка\DSC_0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04" y="3356991"/>
            <a:ext cx="4708996" cy="315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TF_OSCE_event\Нова папка\DSC_0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7548" b="13735"/>
          <a:stretch/>
        </p:blipFill>
        <p:spPr bwMode="auto">
          <a:xfrm>
            <a:off x="10244" y="43808"/>
            <a:ext cx="4011283" cy="2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TF_OSCE_event\Нова папка\DSC_01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15959"/>
          <a:stretch/>
        </p:blipFill>
        <p:spPr bwMode="auto">
          <a:xfrm>
            <a:off x="4021527" y="43808"/>
            <a:ext cx="5214854" cy="31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F_OSCE_event\Нова папка\DSC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" y="908720"/>
            <a:ext cx="34228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TF_OSCE_event\Нова папка\DSC_0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03" y="0"/>
            <a:ext cx="565957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TF_OSCE_event\DSC_0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4651" r="4698"/>
          <a:stretch/>
        </p:blipFill>
        <p:spPr bwMode="auto">
          <a:xfrm rot="5400000">
            <a:off x="4406783" y="2874137"/>
            <a:ext cx="4339084" cy="34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F_OSCE_event\Нова папка\DSC_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r="5703" b="1619"/>
          <a:stretch/>
        </p:blipFill>
        <p:spPr bwMode="auto">
          <a:xfrm>
            <a:off x="40860" y="148967"/>
            <a:ext cx="5215090" cy="3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0791" r="7670" b="4150"/>
          <a:stretch/>
        </p:blipFill>
        <p:spPr bwMode="auto">
          <a:xfrm>
            <a:off x="-25784" y="4005064"/>
            <a:ext cx="5348378" cy="27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F:\TF_OSCE_event\Нова папка\DSC_0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6404" y="1377714"/>
            <a:ext cx="5910494" cy="38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6718" r="18178" b="3686"/>
          <a:stretch/>
        </p:blipFill>
        <p:spPr bwMode="auto">
          <a:xfrm>
            <a:off x="251520" y="188640"/>
            <a:ext cx="8568951" cy="65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6771" r="18247" b="3784"/>
          <a:stretch/>
        </p:blipFill>
        <p:spPr bwMode="auto">
          <a:xfrm>
            <a:off x="107504" y="60005"/>
            <a:ext cx="8712968" cy="67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7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F:\TF_OSCE_event\Нова папка\IMG_6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0" y="2268835"/>
            <a:ext cx="518620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TF_OSCE_event\Нова папка\IMG_62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0"/>
          <a:stretch/>
        </p:blipFill>
        <p:spPr bwMode="auto">
          <a:xfrm>
            <a:off x="27873" y="44624"/>
            <a:ext cx="576555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TF_OSCE_event\Нова папка\IMG_62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31363" r="5272" b="1"/>
          <a:stretch/>
        </p:blipFill>
        <p:spPr bwMode="auto">
          <a:xfrm>
            <a:off x="123113" y="4373417"/>
            <a:ext cx="4551939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</Words>
  <Application>Microsoft Office PowerPoint</Application>
  <PresentationFormat>Экран (4:3)</PresentationFormat>
  <Paragraphs>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«А зачем мы здесь собрались, кто-нибудь знает?»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Кучів Оксана Миколаївна</dc:creator>
  <cp:lastModifiedBy>Яцунський Георгій Олегович</cp:lastModifiedBy>
  <cp:revision>21</cp:revision>
  <cp:lastPrinted>2017-10-04T10:38:48Z</cp:lastPrinted>
  <dcterms:created xsi:type="dcterms:W3CDTF">2017-10-04T09:21:12Z</dcterms:created>
  <dcterms:modified xsi:type="dcterms:W3CDTF">2017-10-05T12:58:06Z</dcterms:modified>
</cp:coreProperties>
</file>