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0"/>
  </p:notesMasterIdLst>
  <p:sldIdLst>
    <p:sldId id="298" r:id="rId2"/>
    <p:sldId id="329" r:id="rId3"/>
    <p:sldId id="393" r:id="rId4"/>
    <p:sldId id="395" r:id="rId5"/>
    <p:sldId id="390" r:id="rId6"/>
    <p:sldId id="391" r:id="rId7"/>
    <p:sldId id="396" r:id="rId8"/>
    <p:sldId id="376" r:id="rId9"/>
    <p:sldId id="377" r:id="rId10"/>
    <p:sldId id="378" r:id="rId11"/>
    <p:sldId id="379" r:id="rId12"/>
    <p:sldId id="382" r:id="rId13"/>
    <p:sldId id="392" r:id="rId14"/>
    <p:sldId id="397" r:id="rId15"/>
    <p:sldId id="398" r:id="rId16"/>
    <p:sldId id="388" r:id="rId17"/>
    <p:sldId id="389" r:id="rId18"/>
    <p:sldId id="36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FFFF99"/>
    <a:srgbClr val="0058B0"/>
    <a:srgbClr val="97CBFF"/>
    <a:srgbClr val="9C3E18"/>
    <a:srgbClr val="A47D00"/>
    <a:srgbClr val="FFFFFF"/>
    <a:srgbClr val="B23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42" autoAdjust="0"/>
    <p:restoredTop sz="83495" autoAdjust="0"/>
  </p:normalViewPr>
  <p:slideViewPr>
    <p:cSldViewPr>
      <p:cViewPr>
        <p:scale>
          <a:sx n="69" d="100"/>
          <a:sy n="69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36412717152414426"/>
          <c:y val="3.02348017308647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654444377975105E-2"/>
          <c:y val="0.41049249513586877"/>
          <c:w val="0.96269111124405071"/>
          <c:h val="0.25636574568637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Днів загальної підготовки помічників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І блок</c:v>
                </c:pt>
                <c:pt idx="1">
                  <c:v>ІІ блок</c:v>
                </c:pt>
                <c:pt idx="2">
                  <c:v>ІІІ блок</c:v>
                </c:pt>
                <c:pt idx="3">
                  <c:v>IV блок</c:v>
                </c:pt>
                <c:pt idx="4">
                  <c:v>IV блок</c:v>
                </c:pt>
                <c:pt idx="5">
                  <c:v>IV блок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8.5</c:v>
                </c:pt>
                <c:pt idx="2">
                  <c:v>7</c:v>
                </c:pt>
                <c:pt idx="3">
                  <c:v>18</c:v>
                </c:pt>
                <c:pt idx="4">
                  <c:v>7.5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Днів загальної підготовки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І блок</c:v>
                </c:pt>
                <c:pt idx="1">
                  <c:v>ІІ блок</c:v>
                </c:pt>
                <c:pt idx="2">
                  <c:v>ІІІ блок</c:v>
                </c:pt>
                <c:pt idx="3">
                  <c:v>IV блок</c:v>
                </c:pt>
                <c:pt idx="4">
                  <c:v>IV блок</c:v>
                </c:pt>
                <c:pt idx="5">
                  <c:v>IV блок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</c:v>
                </c:pt>
                <c:pt idx="1">
                  <c:v>23</c:v>
                </c:pt>
                <c:pt idx="2">
                  <c:v>13.5</c:v>
                </c:pt>
                <c:pt idx="3">
                  <c:v>27</c:v>
                </c:pt>
                <c:pt idx="4">
                  <c:v>17.5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3330560"/>
        <c:axId val="83332096"/>
      </c:barChart>
      <c:catAx>
        <c:axId val="8333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3332096"/>
        <c:crosses val="autoZero"/>
        <c:auto val="1"/>
        <c:lblAlgn val="ctr"/>
        <c:lblOffset val="100"/>
        <c:noMultiLvlLbl val="0"/>
      </c:catAx>
      <c:valAx>
        <c:axId val="83332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330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85289175001773465"/>
          <c:w val="0.99835969677869063"/>
          <c:h val="0.147108249982265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D4D3E-68C2-4C1E-A20B-EB0F7B899D20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F4504-FFA5-49BA-BD01-C88501EDEA6C}">
      <dgm:prSet phldrT="[Текст]" custT="1"/>
      <dgm:spPr/>
      <dgm:t>
        <a:bodyPr/>
        <a:lstStyle/>
        <a:p>
          <a:r>
            <a:rPr lang="uk-UA" sz="1800" i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міні–лекція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2E08F0-7767-4299-96C8-4143EEB99BEB}" type="parTrans" cxnId="{09D000F2-8570-46AF-A97E-28BE297967DA}">
      <dgm:prSet/>
      <dgm:spPr/>
      <dgm:t>
        <a:bodyPr/>
        <a:lstStyle/>
        <a:p>
          <a:endParaRPr lang="ru-RU"/>
        </a:p>
      </dgm:t>
    </dgm:pt>
    <dgm:pt modelId="{1C5C1FB3-14C6-4935-9C05-3A4A2E564017}" type="sibTrans" cxnId="{09D000F2-8570-46AF-A97E-28BE297967DA}">
      <dgm:prSet/>
      <dgm:spPr/>
      <dgm:t>
        <a:bodyPr/>
        <a:lstStyle/>
        <a:p>
          <a:endParaRPr lang="ru-RU"/>
        </a:p>
      </dgm:t>
    </dgm:pt>
    <dgm:pt modelId="{397AE4A5-CA5E-40AA-924D-EC2F901DD1A9}">
      <dgm:prSet phldrT="[Текст]" custT="1"/>
      <dgm:spPr/>
      <dgm:t>
        <a:bodyPr/>
        <a:lstStyle/>
        <a:p>
          <a:r>
            <a:rPr lang="uk-UA" sz="1800" i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презентація (демонстрація) 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DE61-700F-49A2-908A-F5AC4B558FFD}" type="parTrans" cxnId="{5DB7E195-25F0-47B5-AA8A-1D9E7E685B1E}">
      <dgm:prSet/>
      <dgm:spPr/>
      <dgm:t>
        <a:bodyPr/>
        <a:lstStyle/>
        <a:p>
          <a:endParaRPr lang="ru-RU"/>
        </a:p>
      </dgm:t>
    </dgm:pt>
    <dgm:pt modelId="{7CDAB02F-83FB-4873-BA91-127BBB8FF4B5}" type="sibTrans" cxnId="{5DB7E195-25F0-47B5-AA8A-1D9E7E685B1E}">
      <dgm:prSet/>
      <dgm:spPr/>
      <dgm:t>
        <a:bodyPr/>
        <a:lstStyle/>
        <a:p>
          <a:endParaRPr lang="ru-RU"/>
        </a:p>
      </dgm:t>
    </dgm:pt>
    <dgm:pt modelId="{366354FF-236C-4E3A-B29A-63978D26CD2E}">
      <dgm:prSet phldrT="[Текст]" custT="1"/>
      <dgm:spPr/>
      <dgm:t>
        <a:bodyPr/>
        <a:lstStyle/>
        <a:p>
          <a:r>
            <a:rPr lang="uk-UA" sz="1800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тести, </a:t>
          </a:r>
          <a:r>
            <a:rPr lang="uk-UA" sz="1800" i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експрес–опитування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D2D8A6-AAFA-4137-968A-BA36C8E4CC2A}" type="parTrans" cxnId="{2B9ADAD9-4610-4513-82BD-7925BB37E2BA}">
      <dgm:prSet/>
      <dgm:spPr/>
      <dgm:t>
        <a:bodyPr/>
        <a:lstStyle/>
        <a:p>
          <a:endParaRPr lang="ru-RU"/>
        </a:p>
      </dgm:t>
    </dgm:pt>
    <dgm:pt modelId="{4663038F-3969-4C6A-8505-A9A9FA74B2FC}" type="sibTrans" cxnId="{2B9ADAD9-4610-4513-82BD-7925BB37E2BA}">
      <dgm:prSet/>
      <dgm:spPr/>
      <dgm:t>
        <a:bodyPr/>
        <a:lstStyle/>
        <a:p>
          <a:endParaRPr lang="ru-RU"/>
        </a:p>
      </dgm:t>
    </dgm:pt>
    <dgm:pt modelId="{D6F0B9CB-CD82-4CF6-9DB5-E5DE2C74B037}">
      <dgm:prSet phldrT="[Текст]" custT="1"/>
      <dgm:spPr/>
      <dgm:t>
        <a:bodyPr/>
        <a:lstStyle/>
        <a:p>
          <a:r>
            <a:rPr lang="uk-UA" sz="1800" i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робота в парах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E65899-36AC-45F4-9243-DC43768C9233}" type="parTrans" cxnId="{A71B3476-2BF4-4843-B415-3F9E24BB6C81}">
      <dgm:prSet/>
      <dgm:spPr/>
      <dgm:t>
        <a:bodyPr/>
        <a:lstStyle/>
        <a:p>
          <a:endParaRPr lang="ru-RU"/>
        </a:p>
      </dgm:t>
    </dgm:pt>
    <dgm:pt modelId="{DAEABD1A-ACA8-4329-AD8E-1702EEFDF1FD}" type="sibTrans" cxnId="{A71B3476-2BF4-4843-B415-3F9E24BB6C81}">
      <dgm:prSet/>
      <dgm:spPr/>
      <dgm:t>
        <a:bodyPr/>
        <a:lstStyle/>
        <a:p>
          <a:endParaRPr lang="ru-RU"/>
        </a:p>
      </dgm:t>
    </dgm:pt>
    <dgm:pt modelId="{06258279-CFAF-40BA-B53F-1FFCD1C2A3F2}">
      <dgm:prSet phldrT="[Текст]" custT="1"/>
      <dgm:spPr/>
      <dgm:t>
        <a:bodyPr/>
        <a:lstStyle/>
        <a:p>
          <a:r>
            <a:rPr lang="uk-UA" sz="1800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групове завдання (робота в малих групах)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563740-B924-4D9B-9EB7-C11B1D8BB2A6}" type="parTrans" cxnId="{135892FC-24A7-484B-B4C4-1165777963A2}">
      <dgm:prSet/>
      <dgm:spPr/>
      <dgm:t>
        <a:bodyPr/>
        <a:lstStyle/>
        <a:p>
          <a:endParaRPr lang="ru-RU"/>
        </a:p>
      </dgm:t>
    </dgm:pt>
    <dgm:pt modelId="{03FA0EC7-2349-43C0-A602-4D7DF7739883}" type="sibTrans" cxnId="{135892FC-24A7-484B-B4C4-1165777963A2}">
      <dgm:prSet/>
      <dgm:spPr/>
      <dgm:t>
        <a:bodyPr/>
        <a:lstStyle/>
        <a:p>
          <a:endParaRPr lang="ru-RU"/>
        </a:p>
      </dgm:t>
    </dgm:pt>
    <dgm:pt modelId="{93307E54-3DB1-4D51-B1EF-FD055435516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uk-UA" sz="1800" i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мозковий штурм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6D30F-6BD6-4E12-AF46-8DE6D3D2A076}" type="parTrans" cxnId="{5C33516C-63B4-47BE-AA6F-7B8107F34124}">
      <dgm:prSet/>
      <dgm:spPr/>
      <dgm:t>
        <a:bodyPr/>
        <a:lstStyle/>
        <a:p>
          <a:endParaRPr lang="ru-RU"/>
        </a:p>
      </dgm:t>
    </dgm:pt>
    <dgm:pt modelId="{1F3F7934-3E9B-4F7D-9CF1-09CAF8A9C22C}" type="sibTrans" cxnId="{5C33516C-63B4-47BE-AA6F-7B8107F34124}">
      <dgm:prSet/>
      <dgm:spPr/>
      <dgm:t>
        <a:bodyPr/>
        <a:lstStyle/>
        <a:p>
          <a:endParaRPr lang="ru-RU"/>
        </a:p>
      </dgm:t>
    </dgm:pt>
    <dgm:pt modelId="{3CCD6BB2-419F-4158-B5FD-E0762C613B19}" type="pres">
      <dgm:prSet presAssocID="{A0FD4D3E-68C2-4C1E-A20B-EB0F7B899D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C74197-013B-4727-B2AF-9F835CC0DFCD}" type="pres">
      <dgm:prSet presAssocID="{233F4504-FFA5-49BA-BD01-C88501EDEA6C}" presName="node" presStyleLbl="node1" presStyleIdx="0" presStyleCnt="6" custScaleX="154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EC154-6FAB-4722-99CD-76E121127623}" type="pres">
      <dgm:prSet presAssocID="{233F4504-FFA5-49BA-BD01-C88501EDEA6C}" presName="spNode" presStyleCnt="0"/>
      <dgm:spPr/>
    </dgm:pt>
    <dgm:pt modelId="{07FCF6DC-271C-4E32-9040-A0D6ADBECC55}" type="pres">
      <dgm:prSet presAssocID="{1C5C1FB3-14C6-4935-9C05-3A4A2E564017}" presName="sibTrans" presStyleLbl="sibTrans1D1" presStyleIdx="0" presStyleCnt="6"/>
      <dgm:spPr/>
      <dgm:t>
        <a:bodyPr/>
        <a:lstStyle/>
        <a:p>
          <a:endParaRPr lang="ru-RU"/>
        </a:p>
      </dgm:t>
    </dgm:pt>
    <dgm:pt modelId="{A6986C80-0945-44E5-977C-A755BAE5E6D5}" type="pres">
      <dgm:prSet presAssocID="{397AE4A5-CA5E-40AA-924D-EC2F901DD1A9}" presName="node" presStyleLbl="node1" presStyleIdx="1" presStyleCnt="6" custScaleX="206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07A03-583A-4032-BFFE-8A92DC105AA9}" type="pres">
      <dgm:prSet presAssocID="{397AE4A5-CA5E-40AA-924D-EC2F901DD1A9}" presName="spNode" presStyleCnt="0"/>
      <dgm:spPr/>
    </dgm:pt>
    <dgm:pt modelId="{A7011143-6C92-46BC-84E8-FA6409A66102}" type="pres">
      <dgm:prSet presAssocID="{7CDAB02F-83FB-4873-BA91-127BBB8FF4B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FDAEBD42-F7F1-40B9-B178-7AF6451992D0}" type="pres">
      <dgm:prSet presAssocID="{366354FF-236C-4E3A-B29A-63978D26CD2E}" presName="node" presStyleLbl="node1" presStyleIdx="2" presStyleCnt="6" custScaleX="198955" custRadScaleRad="93581" custRadScaleInc="-60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18E77-0810-4FF4-94A5-7389E4A11EB1}" type="pres">
      <dgm:prSet presAssocID="{366354FF-236C-4E3A-B29A-63978D26CD2E}" presName="spNode" presStyleCnt="0"/>
      <dgm:spPr/>
    </dgm:pt>
    <dgm:pt modelId="{C1FBB54D-AA97-4868-A566-3FC73F3AE48E}" type="pres">
      <dgm:prSet presAssocID="{4663038F-3969-4C6A-8505-A9A9FA74B2FC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0BA752E-8328-47BB-A0A5-B4543B8B5D83}" type="pres">
      <dgm:prSet presAssocID="{D6F0B9CB-CD82-4CF6-9DB5-E5DE2C74B037}" presName="node" presStyleLbl="node1" presStyleIdx="3" presStyleCnt="6" custScaleX="192561" custRadScaleRad="90371" custRadScaleInc="5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2204-11EA-46E2-BB28-BD2C2B21D45C}" type="pres">
      <dgm:prSet presAssocID="{D6F0B9CB-CD82-4CF6-9DB5-E5DE2C74B037}" presName="spNode" presStyleCnt="0"/>
      <dgm:spPr/>
    </dgm:pt>
    <dgm:pt modelId="{41B0914C-A2DD-4A47-AF46-95D83247947D}" type="pres">
      <dgm:prSet presAssocID="{DAEABD1A-ACA8-4329-AD8E-1702EEFDF1F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8732C066-FCE7-4389-8015-04223A35F6AE}" type="pres">
      <dgm:prSet presAssocID="{06258279-CFAF-40BA-B53F-1FFCD1C2A3F2}" presName="node" presStyleLbl="node1" presStyleIdx="4" presStyleCnt="6" custScaleX="200345" custRadScaleRad="98726" custRadScaleInc="77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34106-B18B-46F2-BA3A-27F6CD9F9EA6}" type="pres">
      <dgm:prSet presAssocID="{06258279-CFAF-40BA-B53F-1FFCD1C2A3F2}" presName="spNode" presStyleCnt="0"/>
      <dgm:spPr/>
    </dgm:pt>
    <dgm:pt modelId="{AB1B3380-9383-4518-BEB0-720F693B222F}" type="pres">
      <dgm:prSet presAssocID="{03FA0EC7-2349-43C0-A602-4D7DF773988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C1E1FA0-EC24-4D90-AFDB-142AD80D1EC6}" type="pres">
      <dgm:prSet presAssocID="{93307E54-3DB1-4D51-B1EF-FD0554355166}" presName="node" presStyleLbl="node1" presStyleIdx="5" presStyleCnt="6" custScaleX="171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8AEBD-5750-44F7-903B-5BDAF3FFB93C}" type="pres">
      <dgm:prSet presAssocID="{93307E54-3DB1-4D51-B1EF-FD0554355166}" presName="spNode" presStyleCnt="0"/>
      <dgm:spPr/>
    </dgm:pt>
    <dgm:pt modelId="{E0D38466-E308-47EC-A8FC-51185536CA84}" type="pres">
      <dgm:prSet presAssocID="{1F3F7934-3E9B-4F7D-9CF1-09CAF8A9C22C}" presName="sibTrans" presStyleLbl="sibTrans1D1" presStyleIdx="5" presStyleCnt="6"/>
      <dgm:spPr/>
      <dgm:t>
        <a:bodyPr/>
        <a:lstStyle/>
        <a:p>
          <a:endParaRPr lang="uk-UA"/>
        </a:p>
      </dgm:t>
    </dgm:pt>
  </dgm:ptLst>
  <dgm:cxnLst>
    <dgm:cxn modelId="{5905063C-6C69-445B-AA03-FAFE11125CA1}" type="presOf" srcId="{03FA0EC7-2349-43C0-A602-4D7DF7739883}" destId="{AB1B3380-9383-4518-BEB0-720F693B222F}" srcOrd="0" destOrd="0" presId="urn:microsoft.com/office/officeart/2005/8/layout/cycle6"/>
    <dgm:cxn modelId="{D7EEF105-59E4-4027-9598-22E0CBAFB1B5}" type="presOf" srcId="{DAEABD1A-ACA8-4329-AD8E-1702EEFDF1FD}" destId="{41B0914C-A2DD-4A47-AF46-95D83247947D}" srcOrd="0" destOrd="0" presId="urn:microsoft.com/office/officeart/2005/8/layout/cycle6"/>
    <dgm:cxn modelId="{632503E1-AC41-465F-BD7A-704F2E47AC81}" type="presOf" srcId="{397AE4A5-CA5E-40AA-924D-EC2F901DD1A9}" destId="{A6986C80-0945-44E5-977C-A755BAE5E6D5}" srcOrd="0" destOrd="0" presId="urn:microsoft.com/office/officeart/2005/8/layout/cycle6"/>
    <dgm:cxn modelId="{15A0303E-210B-44C8-8DDF-639B51AED4F9}" type="presOf" srcId="{1F3F7934-3E9B-4F7D-9CF1-09CAF8A9C22C}" destId="{E0D38466-E308-47EC-A8FC-51185536CA84}" srcOrd="0" destOrd="0" presId="urn:microsoft.com/office/officeart/2005/8/layout/cycle6"/>
    <dgm:cxn modelId="{2B9ADAD9-4610-4513-82BD-7925BB37E2BA}" srcId="{A0FD4D3E-68C2-4C1E-A20B-EB0F7B899D20}" destId="{366354FF-236C-4E3A-B29A-63978D26CD2E}" srcOrd="2" destOrd="0" parTransId="{15D2D8A6-AAFA-4137-968A-BA36C8E4CC2A}" sibTransId="{4663038F-3969-4C6A-8505-A9A9FA74B2FC}"/>
    <dgm:cxn modelId="{09D000F2-8570-46AF-A97E-28BE297967DA}" srcId="{A0FD4D3E-68C2-4C1E-A20B-EB0F7B899D20}" destId="{233F4504-FFA5-49BA-BD01-C88501EDEA6C}" srcOrd="0" destOrd="0" parTransId="{5D2E08F0-7767-4299-96C8-4143EEB99BEB}" sibTransId="{1C5C1FB3-14C6-4935-9C05-3A4A2E564017}"/>
    <dgm:cxn modelId="{5C33516C-63B4-47BE-AA6F-7B8107F34124}" srcId="{A0FD4D3E-68C2-4C1E-A20B-EB0F7B899D20}" destId="{93307E54-3DB1-4D51-B1EF-FD0554355166}" srcOrd="5" destOrd="0" parTransId="{8786D30F-6BD6-4E12-AF46-8DE6D3D2A076}" sibTransId="{1F3F7934-3E9B-4F7D-9CF1-09CAF8A9C22C}"/>
    <dgm:cxn modelId="{252E4E71-8D9C-4499-949D-97137E0BA07D}" type="presOf" srcId="{93307E54-3DB1-4D51-B1EF-FD0554355166}" destId="{0C1E1FA0-EC24-4D90-AFDB-142AD80D1EC6}" srcOrd="0" destOrd="0" presId="urn:microsoft.com/office/officeart/2005/8/layout/cycle6"/>
    <dgm:cxn modelId="{A6ED6600-9150-4A69-95BB-66C068F9F8E5}" type="presOf" srcId="{A0FD4D3E-68C2-4C1E-A20B-EB0F7B899D20}" destId="{3CCD6BB2-419F-4158-B5FD-E0762C613B19}" srcOrd="0" destOrd="0" presId="urn:microsoft.com/office/officeart/2005/8/layout/cycle6"/>
    <dgm:cxn modelId="{A599947F-4D40-4701-BC76-02C66866C785}" type="presOf" srcId="{D6F0B9CB-CD82-4CF6-9DB5-E5DE2C74B037}" destId="{F0BA752E-8328-47BB-A0A5-B4543B8B5D83}" srcOrd="0" destOrd="0" presId="urn:microsoft.com/office/officeart/2005/8/layout/cycle6"/>
    <dgm:cxn modelId="{03220FCC-633B-4362-8A02-C20FDA4EA681}" type="presOf" srcId="{4663038F-3969-4C6A-8505-A9A9FA74B2FC}" destId="{C1FBB54D-AA97-4868-A566-3FC73F3AE48E}" srcOrd="0" destOrd="0" presId="urn:microsoft.com/office/officeart/2005/8/layout/cycle6"/>
    <dgm:cxn modelId="{780B11CE-B471-411C-BF14-6A11E4DDC3FC}" type="presOf" srcId="{7CDAB02F-83FB-4873-BA91-127BBB8FF4B5}" destId="{A7011143-6C92-46BC-84E8-FA6409A66102}" srcOrd="0" destOrd="0" presId="urn:microsoft.com/office/officeart/2005/8/layout/cycle6"/>
    <dgm:cxn modelId="{5DB7E195-25F0-47B5-AA8A-1D9E7E685B1E}" srcId="{A0FD4D3E-68C2-4C1E-A20B-EB0F7B899D20}" destId="{397AE4A5-CA5E-40AA-924D-EC2F901DD1A9}" srcOrd="1" destOrd="0" parTransId="{DD1ADE61-700F-49A2-908A-F5AC4B558FFD}" sibTransId="{7CDAB02F-83FB-4873-BA91-127BBB8FF4B5}"/>
    <dgm:cxn modelId="{135892FC-24A7-484B-B4C4-1165777963A2}" srcId="{A0FD4D3E-68C2-4C1E-A20B-EB0F7B899D20}" destId="{06258279-CFAF-40BA-B53F-1FFCD1C2A3F2}" srcOrd="4" destOrd="0" parTransId="{B1563740-B924-4D9B-9EB7-C11B1D8BB2A6}" sibTransId="{03FA0EC7-2349-43C0-A602-4D7DF7739883}"/>
    <dgm:cxn modelId="{0CD4F61E-BBDE-4221-A329-58810EF515E6}" type="presOf" srcId="{1C5C1FB3-14C6-4935-9C05-3A4A2E564017}" destId="{07FCF6DC-271C-4E32-9040-A0D6ADBECC55}" srcOrd="0" destOrd="0" presId="urn:microsoft.com/office/officeart/2005/8/layout/cycle6"/>
    <dgm:cxn modelId="{D9B9CB0F-9778-475D-ABE9-BB0AF4652202}" type="presOf" srcId="{366354FF-236C-4E3A-B29A-63978D26CD2E}" destId="{FDAEBD42-F7F1-40B9-B178-7AF6451992D0}" srcOrd="0" destOrd="0" presId="urn:microsoft.com/office/officeart/2005/8/layout/cycle6"/>
    <dgm:cxn modelId="{A71B3476-2BF4-4843-B415-3F9E24BB6C81}" srcId="{A0FD4D3E-68C2-4C1E-A20B-EB0F7B899D20}" destId="{D6F0B9CB-CD82-4CF6-9DB5-E5DE2C74B037}" srcOrd="3" destOrd="0" parTransId="{DAE65899-36AC-45F4-9243-DC43768C9233}" sibTransId="{DAEABD1A-ACA8-4329-AD8E-1702EEFDF1FD}"/>
    <dgm:cxn modelId="{C71FD273-7164-452B-A596-498A04FD128C}" type="presOf" srcId="{233F4504-FFA5-49BA-BD01-C88501EDEA6C}" destId="{F5C74197-013B-4727-B2AF-9F835CC0DFCD}" srcOrd="0" destOrd="0" presId="urn:microsoft.com/office/officeart/2005/8/layout/cycle6"/>
    <dgm:cxn modelId="{12DE68E7-FE79-4E05-8374-1EC26F51B45A}" type="presOf" srcId="{06258279-CFAF-40BA-B53F-1FFCD1C2A3F2}" destId="{8732C066-FCE7-4389-8015-04223A35F6AE}" srcOrd="0" destOrd="0" presId="urn:microsoft.com/office/officeart/2005/8/layout/cycle6"/>
    <dgm:cxn modelId="{F95292A9-34F8-4848-BC8D-351B83F48C2A}" type="presParOf" srcId="{3CCD6BB2-419F-4158-B5FD-E0762C613B19}" destId="{F5C74197-013B-4727-B2AF-9F835CC0DFCD}" srcOrd="0" destOrd="0" presId="urn:microsoft.com/office/officeart/2005/8/layout/cycle6"/>
    <dgm:cxn modelId="{A751DAF0-B312-416E-90A6-E26A7FD45656}" type="presParOf" srcId="{3CCD6BB2-419F-4158-B5FD-E0762C613B19}" destId="{3ECEC154-6FAB-4722-99CD-76E121127623}" srcOrd="1" destOrd="0" presId="urn:microsoft.com/office/officeart/2005/8/layout/cycle6"/>
    <dgm:cxn modelId="{31D82DF9-D3D1-4D43-889E-CA14D8E0E8D8}" type="presParOf" srcId="{3CCD6BB2-419F-4158-B5FD-E0762C613B19}" destId="{07FCF6DC-271C-4E32-9040-A0D6ADBECC55}" srcOrd="2" destOrd="0" presId="urn:microsoft.com/office/officeart/2005/8/layout/cycle6"/>
    <dgm:cxn modelId="{D9718FC5-75CD-402B-96D0-469D5D7A18DE}" type="presParOf" srcId="{3CCD6BB2-419F-4158-B5FD-E0762C613B19}" destId="{A6986C80-0945-44E5-977C-A755BAE5E6D5}" srcOrd="3" destOrd="0" presId="urn:microsoft.com/office/officeart/2005/8/layout/cycle6"/>
    <dgm:cxn modelId="{C5798483-19F9-434A-8A70-E871A96AF42C}" type="presParOf" srcId="{3CCD6BB2-419F-4158-B5FD-E0762C613B19}" destId="{76707A03-583A-4032-BFFE-8A92DC105AA9}" srcOrd="4" destOrd="0" presId="urn:microsoft.com/office/officeart/2005/8/layout/cycle6"/>
    <dgm:cxn modelId="{F043F140-0B05-4AA0-9CD5-F0FBF7C91C56}" type="presParOf" srcId="{3CCD6BB2-419F-4158-B5FD-E0762C613B19}" destId="{A7011143-6C92-46BC-84E8-FA6409A66102}" srcOrd="5" destOrd="0" presId="urn:microsoft.com/office/officeart/2005/8/layout/cycle6"/>
    <dgm:cxn modelId="{9C6CE8B0-6F06-49DD-AAE2-3D1062DB1088}" type="presParOf" srcId="{3CCD6BB2-419F-4158-B5FD-E0762C613B19}" destId="{FDAEBD42-F7F1-40B9-B178-7AF6451992D0}" srcOrd="6" destOrd="0" presId="urn:microsoft.com/office/officeart/2005/8/layout/cycle6"/>
    <dgm:cxn modelId="{C113D134-CA49-4FA2-869B-5B5592796965}" type="presParOf" srcId="{3CCD6BB2-419F-4158-B5FD-E0762C613B19}" destId="{A3D18E77-0810-4FF4-94A5-7389E4A11EB1}" srcOrd="7" destOrd="0" presId="urn:microsoft.com/office/officeart/2005/8/layout/cycle6"/>
    <dgm:cxn modelId="{B23FE555-976A-4B05-8595-AE401619342F}" type="presParOf" srcId="{3CCD6BB2-419F-4158-B5FD-E0762C613B19}" destId="{C1FBB54D-AA97-4868-A566-3FC73F3AE48E}" srcOrd="8" destOrd="0" presId="urn:microsoft.com/office/officeart/2005/8/layout/cycle6"/>
    <dgm:cxn modelId="{D6303501-6AFF-4A9F-B06F-2EE5D1DB8F15}" type="presParOf" srcId="{3CCD6BB2-419F-4158-B5FD-E0762C613B19}" destId="{F0BA752E-8328-47BB-A0A5-B4543B8B5D83}" srcOrd="9" destOrd="0" presId="urn:microsoft.com/office/officeart/2005/8/layout/cycle6"/>
    <dgm:cxn modelId="{3F713AF6-81E5-4BDE-84A1-4B1502122E78}" type="presParOf" srcId="{3CCD6BB2-419F-4158-B5FD-E0762C613B19}" destId="{23B62204-11EA-46E2-BB28-BD2C2B21D45C}" srcOrd="10" destOrd="0" presId="urn:microsoft.com/office/officeart/2005/8/layout/cycle6"/>
    <dgm:cxn modelId="{7744D7E5-526A-4809-B79D-2D4AFA84AB6B}" type="presParOf" srcId="{3CCD6BB2-419F-4158-B5FD-E0762C613B19}" destId="{41B0914C-A2DD-4A47-AF46-95D83247947D}" srcOrd="11" destOrd="0" presId="urn:microsoft.com/office/officeart/2005/8/layout/cycle6"/>
    <dgm:cxn modelId="{C7747398-D710-4F04-A6A9-D7E55829CE32}" type="presParOf" srcId="{3CCD6BB2-419F-4158-B5FD-E0762C613B19}" destId="{8732C066-FCE7-4389-8015-04223A35F6AE}" srcOrd="12" destOrd="0" presId="urn:microsoft.com/office/officeart/2005/8/layout/cycle6"/>
    <dgm:cxn modelId="{52EC6309-890B-4C9F-B7B0-51312DE89AEE}" type="presParOf" srcId="{3CCD6BB2-419F-4158-B5FD-E0762C613B19}" destId="{3F134106-B18B-46F2-BA3A-27F6CD9F9EA6}" srcOrd="13" destOrd="0" presId="urn:microsoft.com/office/officeart/2005/8/layout/cycle6"/>
    <dgm:cxn modelId="{AC339504-07D1-456F-B6A9-A2D334BC8279}" type="presParOf" srcId="{3CCD6BB2-419F-4158-B5FD-E0762C613B19}" destId="{AB1B3380-9383-4518-BEB0-720F693B222F}" srcOrd="14" destOrd="0" presId="urn:microsoft.com/office/officeart/2005/8/layout/cycle6"/>
    <dgm:cxn modelId="{1F3DBEC0-25D7-4013-82BD-D17F0127AC84}" type="presParOf" srcId="{3CCD6BB2-419F-4158-B5FD-E0762C613B19}" destId="{0C1E1FA0-EC24-4D90-AFDB-142AD80D1EC6}" srcOrd="15" destOrd="0" presId="urn:microsoft.com/office/officeart/2005/8/layout/cycle6"/>
    <dgm:cxn modelId="{D0C37E02-0AF6-49BD-947C-B91EEB7FC9E7}" type="presParOf" srcId="{3CCD6BB2-419F-4158-B5FD-E0762C613B19}" destId="{2978AEBD-5750-44F7-903B-5BDAF3FFB93C}" srcOrd="16" destOrd="0" presId="urn:microsoft.com/office/officeart/2005/8/layout/cycle6"/>
    <dgm:cxn modelId="{372D011E-CD82-4CD5-A929-2F22AB4DB194}" type="presParOf" srcId="{3CCD6BB2-419F-4158-B5FD-E0762C613B19}" destId="{E0D38466-E308-47EC-A8FC-51185536CA8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18142-1C7B-4284-A858-A98644F9782E}" type="doc">
      <dgm:prSet loTypeId="urn:microsoft.com/office/officeart/2005/8/layout/default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910900-F5DB-43DB-B1F9-FE677E70FCC8}">
      <dgm:prSet phldrT="[Текст]" custT="1"/>
      <dgm:spPr/>
      <dgm:t>
        <a:bodyPr/>
        <a:lstStyle/>
        <a:p>
          <a:r>
            <a:rPr lang="ru-RU" sz="2500" dirty="0" err="1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тренінг</a:t>
          </a:r>
          <a:endParaRPr lang="ru-RU" sz="2500" dirty="0"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E72D8E-C015-41F1-A265-7E7E2596B8A5}" type="parTrans" cxnId="{B15BC961-F403-44EA-87F5-892EEA8217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10C6CF-5296-4428-B7A3-F0E49C8CF5D3}" type="sibTrans" cxnId="{B15BC961-F403-44EA-87F5-892EEA8217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ABD1A-2597-41D7-B4F8-F8CEDDC6A2C5}">
      <dgm:prSet phldrT="[Текст]" custT="1"/>
      <dgm:spPr/>
      <dgm:t>
        <a:bodyPr/>
        <a:lstStyle/>
        <a:p>
          <a:r>
            <a:rPr lang="ru-RU" sz="2000" dirty="0" err="1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заняття</a:t>
          </a:r>
          <a:r>
            <a:rPr lang="ru-RU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типу кейс-метод</a:t>
          </a:r>
          <a:endParaRPr lang="ru-RU" sz="2000" dirty="0"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B5472A0-478C-4DB5-A084-D05FFB58BD45}" type="parTrans" cxnId="{97DCE1FF-8FB1-4225-B1A4-724669D77D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824699-6962-4541-9E26-E24C5607D72A}" type="sibTrans" cxnId="{97DCE1FF-8FB1-4225-B1A4-724669D77D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BA7342-DC10-4087-9179-FA2B8D785D6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B489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 конкретного прикладу</a:t>
          </a:r>
          <a:endParaRPr lang="ru-RU" sz="2000" dirty="0">
            <a:solidFill>
              <a:srgbClr val="B48900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DE6F88-7D82-457D-86C0-4AD45B652970}" type="parTrans" cxnId="{B3FA9692-7A96-4CF2-BFF0-6866098E669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1ADEB8-824A-4D15-84F7-12885B508679}" type="sibTrans" cxnId="{B3FA9692-7A96-4CF2-BFF0-6866098E669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399F4F-F3F1-4617-852C-A60014CBF708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B489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рольова</a:t>
          </a:r>
          <a:r>
            <a:rPr lang="ru-RU" sz="2000" dirty="0" smtClean="0">
              <a:solidFill>
                <a:srgbClr val="B489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rgbClr val="B489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</a:t>
          </a:r>
          <a:endParaRPr lang="ru-RU" sz="2000" dirty="0">
            <a:solidFill>
              <a:srgbClr val="B48900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D9EC303-0AC3-4540-A8C7-C86083193ED4}" type="parTrans" cxnId="{1A03A436-D2F5-47CD-AC58-BA8E4DAFC2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353849C-3B31-445D-97CB-BE15C16E27A2}" type="sibTrans" cxnId="{1A03A436-D2F5-47CD-AC58-BA8E4DAFC2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24320A-E6F4-4E7F-9C87-08569F916475}">
      <dgm:prSet phldrT="[Текст]" custT="1"/>
      <dgm:spPr/>
      <dgm:t>
        <a:bodyPr/>
        <a:lstStyle/>
        <a:p>
          <a:r>
            <a:rPr lang="ru-RU" sz="2000" dirty="0" err="1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семінар</a:t>
          </a:r>
          <a:r>
            <a:rPr lang="ru-RU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практикум</a:t>
          </a:r>
          <a:endParaRPr lang="ru-RU" sz="2000" dirty="0"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A421F65-239B-41F5-A7E3-4BDD0A3637DB}" type="parTrans" cxnId="{9A8C017F-AE04-4D7A-8E18-01D516A67C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E1CB3A-1AF8-418D-9543-748BA9CD0E23}" type="sibTrans" cxnId="{9A8C017F-AE04-4D7A-8E18-01D516A67C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B860BA-D9B0-483E-9773-9EEE3ACE9019}">
      <dgm:prSet custT="1"/>
      <dgm:spPr/>
      <dgm:t>
        <a:bodyPr/>
        <a:lstStyle/>
        <a:p>
          <a:r>
            <a:rPr lang="ru-RU" sz="2500" dirty="0" err="1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дискусія</a:t>
          </a:r>
          <a:endParaRPr lang="ru-RU" sz="2500" dirty="0"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8456E0C-D1E0-4768-9C39-E9C4B8D8BDE3}" type="parTrans" cxnId="{120350AD-16F2-4E31-91F8-6C1BAF7C12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83C427-C6D2-49CA-ABDE-DCC9439CE6FE}" type="sibTrans" cxnId="{120350AD-16F2-4E31-91F8-6C1BAF7C12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BBB919-0907-43D2-9E78-78D1003EC313}" type="pres">
      <dgm:prSet presAssocID="{E0218142-1C7B-4284-A858-A98644F978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F321B-3808-496A-BF37-7210F707CF11}" type="pres">
      <dgm:prSet presAssocID="{D7910900-F5DB-43DB-B1F9-FE677E70FCC8}" presName="node" presStyleLbl="node1" presStyleIdx="0" presStyleCnt="6" custScaleX="77228" custScaleY="29590" custLinFactNeighborX="-11142" custLinFactNeighborY="-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84259-82E0-49D4-AECA-D5A2E234941F}" type="pres">
      <dgm:prSet presAssocID="{E410C6CF-5296-4428-B7A3-F0E49C8CF5D3}" presName="sibTrans" presStyleCnt="0"/>
      <dgm:spPr/>
      <dgm:t>
        <a:bodyPr/>
        <a:lstStyle/>
        <a:p>
          <a:endParaRPr lang="ru-RU"/>
        </a:p>
      </dgm:t>
    </dgm:pt>
    <dgm:pt modelId="{4B6DF3CA-001D-40F2-8C9D-8AEF24E3857E}" type="pres">
      <dgm:prSet presAssocID="{A8CABD1A-2597-41D7-B4F8-F8CEDDC6A2C5}" presName="node" presStyleLbl="node1" presStyleIdx="1" presStyleCnt="6" custScaleX="74690" custScaleY="31552" custLinFactNeighborX="-5055" custLinFactNeighborY="-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32F5A-7D4B-481E-A64E-99AE661FE3AD}" type="pres">
      <dgm:prSet presAssocID="{A1824699-6962-4541-9E26-E24C5607D72A}" presName="sibTrans" presStyleCnt="0"/>
      <dgm:spPr/>
      <dgm:t>
        <a:bodyPr/>
        <a:lstStyle/>
        <a:p>
          <a:endParaRPr lang="ru-RU"/>
        </a:p>
      </dgm:t>
    </dgm:pt>
    <dgm:pt modelId="{84B20B38-E812-4252-A7E2-25DF32D0E025}" type="pres">
      <dgm:prSet presAssocID="{3BBA7342-DC10-4087-9179-FA2B8D785D61}" presName="node" presStyleLbl="node1" presStyleIdx="2" presStyleCnt="6" custScaleX="74681" custScaleY="27745" custLinFactNeighborX="-213" custLinFactNeighborY="1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16E89-99CC-43C2-BBBC-B1B5E6559E59}" type="pres">
      <dgm:prSet presAssocID="{351ADEB8-824A-4D15-84F7-12885B508679}" presName="sibTrans" presStyleCnt="0"/>
      <dgm:spPr/>
      <dgm:t>
        <a:bodyPr/>
        <a:lstStyle/>
        <a:p>
          <a:endParaRPr lang="ru-RU"/>
        </a:p>
      </dgm:t>
    </dgm:pt>
    <dgm:pt modelId="{E40EC7E3-9BB2-4CD5-A35A-0B6D63FB6425}" type="pres">
      <dgm:prSet presAssocID="{A4399F4F-F3F1-4617-852C-A60014CBF708}" presName="node" presStyleLbl="node1" presStyleIdx="3" presStyleCnt="6" custScaleX="70333" custScaleY="28019" custLinFactNeighborX="-3125" custLinFactNeighborY="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FD026-0882-413F-BF9F-FED7B741B285}" type="pres">
      <dgm:prSet presAssocID="{0353849C-3B31-445D-97CB-BE15C16E27A2}" presName="sibTrans" presStyleCnt="0"/>
      <dgm:spPr/>
      <dgm:t>
        <a:bodyPr/>
        <a:lstStyle/>
        <a:p>
          <a:endParaRPr lang="ru-RU"/>
        </a:p>
      </dgm:t>
    </dgm:pt>
    <dgm:pt modelId="{C11F6BDA-8923-4893-BDF6-0E1CCD7149D8}" type="pres">
      <dgm:prSet presAssocID="{C924320A-E6F4-4E7F-9C87-08569F916475}" presName="node" presStyleLbl="node1" presStyleIdx="4" presStyleCnt="6" custScaleX="77806" custScaleY="35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5B89F-65F4-4CCD-BA03-6594AA05B1ED}" type="pres">
      <dgm:prSet presAssocID="{D3E1CB3A-1AF8-418D-9543-748BA9CD0E23}" presName="sibTrans" presStyleCnt="0"/>
      <dgm:spPr/>
      <dgm:t>
        <a:bodyPr/>
        <a:lstStyle/>
        <a:p>
          <a:endParaRPr lang="ru-RU"/>
        </a:p>
      </dgm:t>
    </dgm:pt>
    <dgm:pt modelId="{506B4A56-2E39-4632-A313-BCD5AEAEE871}" type="pres">
      <dgm:prSet presAssocID="{5DB860BA-D9B0-483E-9773-9EEE3ACE9019}" presName="node" presStyleLbl="node1" presStyleIdx="5" presStyleCnt="6" custScaleX="72306" custScaleY="36657" custLinFactNeighborX="-5118" custLinFactNeighborY="-3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3A436-D2F5-47CD-AC58-BA8E4DAFC2AB}" srcId="{E0218142-1C7B-4284-A858-A98644F9782E}" destId="{A4399F4F-F3F1-4617-852C-A60014CBF708}" srcOrd="3" destOrd="0" parTransId="{4D9EC303-0AC3-4540-A8C7-C86083193ED4}" sibTransId="{0353849C-3B31-445D-97CB-BE15C16E27A2}"/>
    <dgm:cxn modelId="{CDFF89FD-AAB5-4EA5-9B42-525886E1E21C}" type="presOf" srcId="{5DB860BA-D9B0-483E-9773-9EEE3ACE9019}" destId="{506B4A56-2E39-4632-A313-BCD5AEAEE871}" srcOrd="0" destOrd="0" presId="urn:microsoft.com/office/officeart/2005/8/layout/default#2"/>
    <dgm:cxn modelId="{120350AD-16F2-4E31-91F8-6C1BAF7C12FB}" srcId="{E0218142-1C7B-4284-A858-A98644F9782E}" destId="{5DB860BA-D9B0-483E-9773-9EEE3ACE9019}" srcOrd="5" destOrd="0" parTransId="{D8456E0C-D1E0-4768-9C39-E9C4B8D8BDE3}" sibTransId="{FD83C427-C6D2-49CA-ABDE-DCC9439CE6FE}"/>
    <dgm:cxn modelId="{9A8C017F-AE04-4D7A-8E18-01D516A67CD6}" srcId="{E0218142-1C7B-4284-A858-A98644F9782E}" destId="{C924320A-E6F4-4E7F-9C87-08569F916475}" srcOrd="4" destOrd="0" parTransId="{EA421F65-239B-41F5-A7E3-4BDD0A3637DB}" sibTransId="{D3E1CB3A-1AF8-418D-9543-748BA9CD0E23}"/>
    <dgm:cxn modelId="{B3FA9692-7A96-4CF2-BFF0-6866098E6691}" srcId="{E0218142-1C7B-4284-A858-A98644F9782E}" destId="{3BBA7342-DC10-4087-9179-FA2B8D785D61}" srcOrd="2" destOrd="0" parTransId="{55DE6F88-7D82-457D-86C0-4AD45B652970}" sibTransId="{351ADEB8-824A-4D15-84F7-12885B508679}"/>
    <dgm:cxn modelId="{B15BC961-F403-44EA-87F5-892EEA821773}" srcId="{E0218142-1C7B-4284-A858-A98644F9782E}" destId="{D7910900-F5DB-43DB-B1F9-FE677E70FCC8}" srcOrd="0" destOrd="0" parTransId="{20E72D8E-C015-41F1-A265-7E7E2596B8A5}" sibTransId="{E410C6CF-5296-4428-B7A3-F0E49C8CF5D3}"/>
    <dgm:cxn modelId="{0093D0EF-31CD-4463-9AAC-A64BD3CC640D}" type="presOf" srcId="{D7910900-F5DB-43DB-B1F9-FE677E70FCC8}" destId="{A3BF321B-3808-496A-BF37-7210F707CF11}" srcOrd="0" destOrd="0" presId="urn:microsoft.com/office/officeart/2005/8/layout/default#2"/>
    <dgm:cxn modelId="{9AEE26D1-F387-4DC9-A0C5-89D8F3A75089}" type="presOf" srcId="{A4399F4F-F3F1-4617-852C-A60014CBF708}" destId="{E40EC7E3-9BB2-4CD5-A35A-0B6D63FB6425}" srcOrd="0" destOrd="0" presId="urn:microsoft.com/office/officeart/2005/8/layout/default#2"/>
    <dgm:cxn modelId="{7B85F061-343E-48A9-AB35-861A1E4913B5}" type="presOf" srcId="{E0218142-1C7B-4284-A858-A98644F9782E}" destId="{DDBBB919-0907-43D2-9E78-78D1003EC313}" srcOrd="0" destOrd="0" presId="urn:microsoft.com/office/officeart/2005/8/layout/default#2"/>
    <dgm:cxn modelId="{292AC7C6-CD32-443A-A231-63A5622118AE}" type="presOf" srcId="{C924320A-E6F4-4E7F-9C87-08569F916475}" destId="{C11F6BDA-8923-4893-BDF6-0E1CCD7149D8}" srcOrd="0" destOrd="0" presId="urn:microsoft.com/office/officeart/2005/8/layout/default#2"/>
    <dgm:cxn modelId="{3052CC17-9EA1-484E-8F27-8B5EFB562CC3}" type="presOf" srcId="{A8CABD1A-2597-41D7-B4F8-F8CEDDC6A2C5}" destId="{4B6DF3CA-001D-40F2-8C9D-8AEF24E3857E}" srcOrd="0" destOrd="0" presId="urn:microsoft.com/office/officeart/2005/8/layout/default#2"/>
    <dgm:cxn modelId="{0F5950D8-3384-4477-A933-2FBA257782B5}" type="presOf" srcId="{3BBA7342-DC10-4087-9179-FA2B8D785D61}" destId="{84B20B38-E812-4252-A7E2-25DF32D0E025}" srcOrd="0" destOrd="0" presId="urn:microsoft.com/office/officeart/2005/8/layout/default#2"/>
    <dgm:cxn modelId="{97DCE1FF-8FB1-4225-B1A4-724669D77DFB}" srcId="{E0218142-1C7B-4284-A858-A98644F9782E}" destId="{A8CABD1A-2597-41D7-B4F8-F8CEDDC6A2C5}" srcOrd="1" destOrd="0" parTransId="{BB5472A0-478C-4DB5-A084-D05FFB58BD45}" sibTransId="{A1824699-6962-4541-9E26-E24C5607D72A}"/>
    <dgm:cxn modelId="{5C0A3A92-F748-4469-995A-3185DDCB6D9A}" type="presParOf" srcId="{DDBBB919-0907-43D2-9E78-78D1003EC313}" destId="{A3BF321B-3808-496A-BF37-7210F707CF11}" srcOrd="0" destOrd="0" presId="urn:microsoft.com/office/officeart/2005/8/layout/default#2"/>
    <dgm:cxn modelId="{BF626622-6D08-4CE5-AADA-E88951FB865B}" type="presParOf" srcId="{DDBBB919-0907-43D2-9E78-78D1003EC313}" destId="{4C484259-82E0-49D4-AECA-D5A2E234941F}" srcOrd="1" destOrd="0" presId="urn:microsoft.com/office/officeart/2005/8/layout/default#2"/>
    <dgm:cxn modelId="{8843469D-6399-4F65-AE4F-AB6FA68B6745}" type="presParOf" srcId="{DDBBB919-0907-43D2-9E78-78D1003EC313}" destId="{4B6DF3CA-001D-40F2-8C9D-8AEF24E3857E}" srcOrd="2" destOrd="0" presId="urn:microsoft.com/office/officeart/2005/8/layout/default#2"/>
    <dgm:cxn modelId="{94BFA5AD-D8AB-4274-824D-ACEEEC5CE0DF}" type="presParOf" srcId="{DDBBB919-0907-43D2-9E78-78D1003EC313}" destId="{E8732F5A-7D4B-481E-A64E-99AE661FE3AD}" srcOrd="3" destOrd="0" presId="urn:microsoft.com/office/officeart/2005/8/layout/default#2"/>
    <dgm:cxn modelId="{E21A227F-2AEF-4969-93B3-5FF8B92FA4C5}" type="presParOf" srcId="{DDBBB919-0907-43D2-9E78-78D1003EC313}" destId="{84B20B38-E812-4252-A7E2-25DF32D0E025}" srcOrd="4" destOrd="0" presId="urn:microsoft.com/office/officeart/2005/8/layout/default#2"/>
    <dgm:cxn modelId="{4EA93AA6-74E7-43CC-BFAC-7302DD6E6C6A}" type="presParOf" srcId="{DDBBB919-0907-43D2-9E78-78D1003EC313}" destId="{10B16E89-99CC-43C2-BBBC-B1B5E6559E59}" srcOrd="5" destOrd="0" presId="urn:microsoft.com/office/officeart/2005/8/layout/default#2"/>
    <dgm:cxn modelId="{07A88CCB-888B-414C-BEE5-54CB95EE9370}" type="presParOf" srcId="{DDBBB919-0907-43D2-9E78-78D1003EC313}" destId="{E40EC7E3-9BB2-4CD5-A35A-0B6D63FB6425}" srcOrd="6" destOrd="0" presId="urn:microsoft.com/office/officeart/2005/8/layout/default#2"/>
    <dgm:cxn modelId="{3581B8D1-79CF-4385-8A6D-D227F2D3A4F6}" type="presParOf" srcId="{DDBBB919-0907-43D2-9E78-78D1003EC313}" destId="{598FD026-0882-413F-BF9F-FED7B741B285}" srcOrd="7" destOrd="0" presId="urn:microsoft.com/office/officeart/2005/8/layout/default#2"/>
    <dgm:cxn modelId="{8AE30CE6-CD81-496B-98AF-E376BA667B08}" type="presParOf" srcId="{DDBBB919-0907-43D2-9E78-78D1003EC313}" destId="{C11F6BDA-8923-4893-BDF6-0E1CCD7149D8}" srcOrd="8" destOrd="0" presId="urn:microsoft.com/office/officeart/2005/8/layout/default#2"/>
    <dgm:cxn modelId="{1B53E1CF-8B0B-4C18-B265-654403E64B17}" type="presParOf" srcId="{DDBBB919-0907-43D2-9E78-78D1003EC313}" destId="{71A5B89F-65F4-4CCD-BA03-6594AA05B1ED}" srcOrd="9" destOrd="0" presId="urn:microsoft.com/office/officeart/2005/8/layout/default#2"/>
    <dgm:cxn modelId="{3C3B583B-B4F7-4430-82CB-6C9C25EA35D3}" type="presParOf" srcId="{DDBBB919-0907-43D2-9E78-78D1003EC313}" destId="{506B4A56-2E39-4632-A313-BCD5AEAEE871}" srcOrd="10" destOrd="0" presId="urn:microsoft.com/office/officeart/2005/8/layout/default#2"/>
  </dgm:cxnLst>
  <dgm:bg>
    <a:effectLst>
      <a:innerShdw blurRad="63500" dist="50800" dir="2700000">
        <a:prstClr val="black">
          <a:alpha val="50000"/>
        </a:prstClr>
      </a:innerShdw>
    </a:effectLst>
  </dgm:bg>
  <dgm:whole>
    <a:ln w="28575">
      <a:gradFill>
        <a:gsLst>
          <a:gs pos="0">
            <a:schemeClr val="bg2">
              <a:lumMod val="20000"/>
              <a:lumOff val="8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DEF9DD1-3C57-438B-ADD2-7CDBC8A9ED8F}" type="datetimeFigureOut">
              <a:rPr lang="ru-RU" altLang="uk-UA"/>
              <a:pPr>
                <a:defRPr/>
              </a:pPr>
              <a:t>21.12.2017</a:t>
            </a:fld>
            <a:endParaRPr lang="ru-RU" alt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uk-UA" noProof="0" smtClean="0"/>
              <a:t>Образец текста</a:t>
            </a:r>
          </a:p>
          <a:p>
            <a:pPr lvl="1"/>
            <a:r>
              <a:rPr lang="ru-RU" altLang="uk-UA" noProof="0" smtClean="0"/>
              <a:t>Второй уровень</a:t>
            </a:r>
          </a:p>
          <a:p>
            <a:pPr lvl="2"/>
            <a:r>
              <a:rPr lang="ru-RU" altLang="uk-UA" noProof="0" smtClean="0"/>
              <a:t>Третий уровень</a:t>
            </a:r>
          </a:p>
          <a:p>
            <a:pPr lvl="3"/>
            <a:r>
              <a:rPr lang="ru-RU" altLang="uk-UA" noProof="0" smtClean="0"/>
              <a:t>Четвертый уровень</a:t>
            </a:r>
          </a:p>
          <a:p>
            <a:pPr lvl="4"/>
            <a:r>
              <a:rPr lang="ru-RU" altLang="uk-UA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BE8ED8A-A3EB-4436-96ED-CDFAB693A83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4258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темі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назва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програми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річна</a:t>
            </a:r>
            <a:r>
              <a:rPr lang="ru-RU" baseline="0" dirty="0" smtClean="0"/>
              <a:t>, а </a:t>
            </a:r>
            <a:r>
              <a:rPr lang="ru-RU" baseline="0" dirty="0" err="1" smtClean="0"/>
              <a:t>інформація</a:t>
            </a:r>
            <a:r>
              <a:rPr lang="ru-RU" baseline="0" dirty="0" smtClean="0"/>
              <a:t> про </a:t>
            </a:r>
            <a:r>
              <a:rPr lang="ru-RU" baseline="0" dirty="0" err="1" smtClean="0"/>
              <a:t>програму</a:t>
            </a:r>
            <a:r>
              <a:rPr lang="ru-RU" baseline="0" dirty="0" smtClean="0"/>
              <a:t> для </a:t>
            </a:r>
            <a:r>
              <a:rPr lang="ru-RU" baseline="0" dirty="0" err="1" smtClean="0"/>
              <a:t>помічників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8ED8A-A3EB-4436-96ED-CDFAB693A839}" type="slidenum">
              <a:rPr lang="ru-RU" altLang="uk-UA" smtClean="0"/>
              <a:pPr>
                <a:defRPr/>
              </a:pPr>
              <a:t>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0471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добавити</a:t>
            </a:r>
            <a:r>
              <a:rPr lang="en-US" dirty="0" smtClean="0"/>
              <a:t> </a:t>
            </a:r>
            <a:r>
              <a:rPr lang="uk-UA" dirty="0" smtClean="0"/>
              <a:t>в</a:t>
            </a:r>
            <a:r>
              <a:rPr lang="uk-UA" baseline="0" dirty="0" smtClean="0"/>
              <a:t> заголовок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uk-UA" dirty="0" smtClean="0"/>
              <a:t>Наскрізні</a:t>
            </a:r>
            <a:r>
              <a:rPr lang="uk-UA" baseline="0" dirty="0" smtClean="0"/>
              <a:t> курси </a:t>
            </a:r>
            <a:r>
              <a:rPr lang="ru-RU" dirty="0" smtClean="0"/>
              <a:t>ІІ</a:t>
            </a:r>
            <a:r>
              <a:rPr lang="ru-RU" baseline="0" dirty="0" smtClean="0"/>
              <a:t> – </a:t>
            </a:r>
            <a:r>
              <a:rPr lang="en-US" baseline="0" dirty="0" smtClean="0"/>
              <a:t>V </a:t>
            </a:r>
            <a:r>
              <a:rPr lang="uk-UA" baseline="0" dirty="0" smtClean="0"/>
              <a:t>блоків</a:t>
            </a:r>
            <a:r>
              <a:rPr lang="en-US" baseline="0" dirty="0" smtClean="0"/>
              <a:t>”</a:t>
            </a:r>
            <a:r>
              <a:rPr lang="uk-UA" baseline="0" dirty="0" smtClean="0"/>
              <a:t>,</a:t>
            </a:r>
            <a:r>
              <a:rPr lang="en-US" baseline="0" dirty="0" smtClean="0"/>
              <a:t> ”</a:t>
            </a:r>
            <a:r>
              <a:rPr lang="uk-UA" baseline="0" dirty="0" smtClean="0"/>
              <a:t>або блоків по видах судочинства</a:t>
            </a:r>
            <a:r>
              <a:rPr lang="en-US" baseline="0" dirty="0" smtClean="0"/>
              <a:t>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8ED8A-A3EB-4436-96ED-CDFAB693A839}" type="slidenum">
              <a:rPr lang="ru-RU" altLang="uk-UA" smtClean="0"/>
              <a:pPr>
                <a:defRPr/>
              </a:pPr>
              <a:t>5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5697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Інформація щодо особливостей (помічники/річна): Цивільне – 10/10,     господарське </a:t>
            </a:r>
            <a:r>
              <a:rPr lang="uk-UA" baseline="0" dirty="0" smtClean="0"/>
              <a:t> </a:t>
            </a:r>
            <a:r>
              <a:rPr lang="uk-UA" dirty="0" smtClean="0"/>
              <a:t>–</a:t>
            </a:r>
            <a:r>
              <a:rPr lang="uk-UA" baseline="0" dirty="0" smtClean="0"/>
              <a:t> 5/10(річна),   кримінальне – 13/16 +</a:t>
            </a:r>
            <a:r>
              <a:rPr lang="ru-RU" baseline="0" dirty="0" err="1" smtClean="0"/>
              <a:t>Тлумачення</a:t>
            </a:r>
            <a:r>
              <a:rPr lang="ru-RU" baseline="0" dirty="0" smtClean="0"/>
              <a:t> нормативно-</a:t>
            </a:r>
            <a:r>
              <a:rPr lang="ru-RU" baseline="0" dirty="0" err="1" smtClean="0"/>
              <a:t>правових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актів</a:t>
            </a:r>
            <a:r>
              <a:rPr lang="ru-RU" baseline="0" dirty="0" smtClean="0"/>
              <a:t> у </a:t>
            </a:r>
            <a:r>
              <a:rPr lang="ru-RU" baseline="0" dirty="0" err="1" smtClean="0"/>
              <a:t>кримінальному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судочинстві</a:t>
            </a:r>
            <a:r>
              <a:rPr lang="ru-RU" baseline="0" dirty="0" smtClean="0"/>
              <a:t>,    админ. </a:t>
            </a:r>
            <a:r>
              <a:rPr lang="ru-RU" baseline="0" dirty="0" err="1" smtClean="0"/>
              <a:t>правопорушення</a:t>
            </a:r>
            <a:r>
              <a:rPr lang="ru-RU" baseline="0" dirty="0" smtClean="0"/>
              <a:t> – 5/5 </a:t>
            </a:r>
            <a:r>
              <a:rPr lang="uk-UA" baseline="0" dirty="0" smtClean="0"/>
              <a:t>  </a:t>
            </a:r>
            <a:r>
              <a:rPr lang="uk-UA" baseline="0" dirty="0" err="1" smtClean="0"/>
              <a:t>админістративне</a:t>
            </a:r>
            <a:r>
              <a:rPr lang="uk-UA" baseline="0" dirty="0" smtClean="0"/>
              <a:t> – 8/12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8ED8A-A3EB-4436-96ED-CDFAB693A839}" type="slidenum">
              <a:rPr lang="ru-RU" altLang="uk-UA" smtClean="0"/>
              <a:pPr>
                <a:defRPr/>
              </a:pPr>
              <a:t>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0706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Цей</a:t>
            </a:r>
            <a:r>
              <a:rPr lang="uk-UA" baseline="0" dirty="0" smtClean="0"/>
              <a:t> файл може бути знятий як зайвий, бо наступний узагальнює цю інформацію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8ED8A-A3EB-4436-96ED-CDFAB693A839}" type="slidenum">
              <a:rPr lang="ru-RU" altLang="uk-UA" smtClean="0"/>
              <a:pPr>
                <a:defRPr/>
              </a:pPr>
              <a:t>12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Пропоную: … “3. </a:t>
            </a:r>
            <a:r>
              <a:rPr lang="uk-UA" dirty="0" err="1" smtClean="0"/>
              <a:t>Напрікінці</a:t>
            </a:r>
            <a:r>
              <a:rPr lang="uk-UA" dirty="0" smtClean="0"/>
              <a:t> … підсумки – поточний </a:t>
            </a:r>
            <a:r>
              <a:rPr lang="uk-UA" dirty="0" err="1" smtClean="0"/>
              <a:t>контроль”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8ED8A-A3EB-4436-96ED-CDFAB693A839}" type="slidenum">
              <a:rPr lang="ru-RU" altLang="uk-UA" smtClean="0"/>
              <a:pPr>
                <a:defRPr/>
              </a:pPr>
              <a:t>13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2986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Пропоную: прибрати 2 останніх </a:t>
            </a:r>
            <a:r>
              <a:rPr lang="uk-UA" dirty="0" err="1" smtClean="0"/>
              <a:t>абзаца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8ED8A-A3EB-4436-96ED-CDFAB693A839}" type="slidenum">
              <a:rPr lang="ru-RU" altLang="uk-UA" smtClean="0"/>
              <a:pPr>
                <a:defRPr/>
              </a:pPr>
              <a:t>14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7615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Програмою спеціальної підготовки передбачено</a:t>
            </a:r>
            <a:r>
              <a:rPr lang="uk-UA" baseline="0" dirty="0" smtClean="0"/>
              <a:t> підсумковий контроль </a:t>
            </a:r>
            <a:r>
              <a:rPr lang="ru-RU" baseline="0" dirty="0" err="1" smtClean="0"/>
              <a:t>засвоєння</a:t>
            </a:r>
            <a:r>
              <a:rPr lang="ru-RU" baseline="0" dirty="0" smtClean="0"/>
              <a:t> слухачами І–V </a:t>
            </a:r>
            <a:r>
              <a:rPr lang="ru-RU" baseline="0" dirty="0" err="1" smtClean="0"/>
              <a:t>блоків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Програми</a:t>
            </a:r>
            <a:r>
              <a:rPr lang="ru-RU" baseline="0" dirty="0" smtClean="0"/>
              <a:t>.</a:t>
            </a:r>
          </a:p>
          <a:p>
            <a:r>
              <a:rPr lang="uk-UA" baseline="0" dirty="0" smtClean="0"/>
              <a:t>Бали, можливо, опустити, оскільки це стосується іншого документа і озвучувалось на нараді ректора, на якій були присутні начальники відділів. </a:t>
            </a:r>
          </a:p>
          <a:p>
            <a:r>
              <a:rPr lang="uk-UA" baseline="0" dirty="0" smtClean="0"/>
              <a:t>Або врахувати </a:t>
            </a:r>
            <a:r>
              <a:rPr lang="en-US" baseline="0" dirty="0" smtClean="0"/>
              <a:t>“</a:t>
            </a:r>
            <a:r>
              <a:rPr lang="uk-UA" baseline="0" dirty="0" err="1" smtClean="0"/>
              <a:t>вновь</a:t>
            </a:r>
            <a:r>
              <a:rPr lang="en-US" baseline="0" dirty="0" smtClean="0"/>
              <a:t> </a:t>
            </a:r>
            <a:r>
              <a:rPr lang="uk-UA" baseline="0" dirty="0" err="1" smtClean="0"/>
              <a:t>открывшиеся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обстоятельства</a:t>
            </a:r>
            <a:r>
              <a:rPr lang="en-US" baseline="0" dirty="0" smtClean="0"/>
              <a:t>”</a:t>
            </a:r>
            <a:r>
              <a:rPr lang="uk-UA" baseline="0" dirty="0" smtClean="0"/>
              <a:t> Поточний контроль максимально – 824 бали, максимально всього – 974 бали, 75 % - не менше 731 бала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8ED8A-A3EB-4436-96ED-CDFAB693A839}" type="slidenum">
              <a:rPr lang="ru-RU" altLang="uk-UA" smtClean="0"/>
              <a:pPr>
                <a:defRPr/>
              </a:pPr>
              <a:t>15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8046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Теоретично-практична річна – 99 днів,</a:t>
            </a:r>
          </a:p>
          <a:p>
            <a:r>
              <a:rPr lang="ru-RU" dirty="0" smtClean="0"/>
              <a:t>IV блок в </a:t>
            </a:r>
            <a:r>
              <a:rPr lang="ru-RU" dirty="0" err="1" smtClean="0"/>
              <a:t>річній</a:t>
            </a:r>
            <a:r>
              <a:rPr lang="ru-RU" dirty="0" smtClean="0"/>
              <a:t> </a:t>
            </a:r>
            <a:r>
              <a:rPr lang="ru-RU" dirty="0" err="1" smtClean="0"/>
              <a:t>програмі</a:t>
            </a:r>
            <a:r>
              <a:rPr lang="ru-RU" dirty="0" smtClean="0"/>
              <a:t> 27 </a:t>
            </a:r>
            <a:r>
              <a:rPr lang="ru-RU" dirty="0" err="1" smtClean="0"/>
              <a:t>днів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Синім</a:t>
            </a:r>
            <a:r>
              <a:rPr lang="ru-RU" dirty="0" smtClean="0"/>
              <a:t> </a:t>
            </a:r>
            <a:r>
              <a:rPr lang="ru-RU" dirty="0" err="1" smtClean="0"/>
              <a:t>кольором</a:t>
            </a:r>
            <a:r>
              <a:rPr lang="ru-RU" dirty="0" smtClean="0"/>
              <a:t>, напевно,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помічників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8ED8A-A3EB-4436-96ED-CDFAB693A839}" type="slidenum">
              <a:rPr lang="ru-RU" altLang="uk-UA" smtClean="0"/>
              <a:pPr>
                <a:defRPr/>
              </a:pPr>
              <a:t>16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4876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до слайда 6, </a:t>
            </a:r>
            <a:r>
              <a:rPr lang="ru-RU" dirty="0" err="1" smtClean="0"/>
              <a:t>останній</a:t>
            </a:r>
            <a:r>
              <a:rPr lang="ru-RU" dirty="0" smtClean="0"/>
              <a:t> абзац </a:t>
            </a:r>
            <a:r>
              <a:rPr lang="ru-RU" dirty="0" err="1" smtClean="0"/>
              <a:t>щодо</a:t>
            </a:r>
            <a:r>
              <a:rPr lang="ru-RU" dirty="0" smtClean="0"/>
              <a:t> 12-місячної </a:t>
            </a:r>
            <a:r>
              <a:rPr lang="ru-RU" dirty="0" err="1" smtClean="0"/>
              <a:t>уточнити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тематика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справ ІІІ–V </a:t>
            </a:r>
            <a:r>
              <a:rPr lang="ru-RU" dirty="0" err="1" smtClean="0"/>
              <a:t>блоків</a:t>
            </a:r>
            <a:r>
              <a:rPr lang="ru-RU" dirty="0" smtClean="0"/>
              <a:t> </a:t>
            </a:r>
            <a:r>
              <a:rPr lang="ru-RU" dirty="0" err="1" smtClean="0"/>
              <a:t>річної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огляду</a:t>
            </a:r>
            <a:r>
              <a:rPr lang="ru-RU" dirty="0" smtClean="0"/>
              <a:t> на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слухачів</a:t>
            </a:r>
            <a:r>
              <a:rPr lang="ru-RU" dirty="0" smtClean="0"/>
              <a:t> </a:t>
            </a:r>
            <a:r>
              <a:rPr lang="ru-RU" dirty="0" err="1" smtClean="0"/>
              <a:t>розширена</a:t>
            </a:r>
            <a:r>
              <a:rPr lang="ru-RU" dirty="0" smtClean="0"/>
              <a:t>. Тому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уточнення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визначення</a:t>
            </a:r>
            <a:r>
              <a:rPr lang="ru-RU" dirty="0" smtClean="0"/>
              <a:t> «Максимальна </a:t>
            </a:r>
            <a:r>
              <a:rPr lang="ru-RU" dirty="0" err="1" smtClean="0"/>
              <a:t>наближеність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» у заголовку слайда.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“У Програмі для підготовки протягом 12 місяців заплановано курси,</a:t>
            </a:r>
            <a:r>
              <a:rPr lang="uk-UA" sz="1200" b="1" baseline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які відсутні в Програмі СП для помічників </a:t>
            </a:r>
            <a:r>
              <a:rPr lang="uk-UA" sz="1200" b="1" baseline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uk-UA" sz="1200" baseline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12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8ED8A-A3EB-4436-96ED-CDFAB693A839}" type="slidenum">
              <a:rPr lang="ru-RU" altLang="uk-UA" smtClean="0"/>
              <a:pPr>
                <a:defRPr/>
              </a:pPr>
              <a:t>17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045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F39F-7A08-47E7-9DFB-EFAA777CBC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AD07-F050-481A-A66B-5C64F26AAAE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383E-B50E-4BC5-ADAD-3F10C1A722E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981A-F84F-4C15-ABAA-99DF0B017A9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8629-C58A-4D7A-B7E1-A650C999B42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459CF-4CD3-4796-A4D6-52B8EAF40EE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39264-DA3E-4DD8-B2DD-E29221A3490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62A0-8A79-4EEF-90A6-8961ED2952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450E-61AB-4B82-8B65-7F0180FB4AE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7F5E3-DFF3-42E3-9EEE-DAC039E0708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574B-DB55-4822-9072-7C500CA1D5A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>
                <a:cs typeface="+mn-cs"/>
              </a:endParaRPr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6292722-177D-4490-8AA1-49A87CC38C6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8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gif"/><Relationship Id="rId7" Type="http://schemas.openxmlformats.org/officeDocument/2006/relationships/diagramLayout" Target="../diagrams/layout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wmf"/><Relationship Id="rId10" Type="http://schemas.microsoft.com/office/2007/relationships/diagramDrawing" Target="../diagrams/drawing1.xml"/><Relationship Id="rId4" Type="http://schemas.openxmlformats.org/officeDocument/2006/relationships/image" Target="../media/image7.wmf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2843808" y="1052736"/>
            <a:ext cx="3131633" cy="800179"/>
            <a:chOff x="2802118" y="0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2802118" y="0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Скругленный прямоугольник 4"/>
            <p:cNvSpPr/>
            <p:nvPr/>
          </p:nvSpPr>
          <p:spPr>
            <a:xfrm>
              <a:off x="2841180" y="39062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вирішення ситуативних завдань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56"/>
          <p:cNvGrpSpPr/>
          <p:nvPr/>
        </p:nvGrpSpPr>
        <p:grpSpPr>
          <a:xfrm>
            <a:off x="5436096" y="2204864"/>
            <a:ext cx="3131633" cy="800179"/>
            <a:chOff x="5328580" y="1152129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5328580" y="1152129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6"/>
            <p:cNvSpPr/>
            <p:nvPr/>
          </p:nvSpPr>
          <p:spPr>
            <a:xfrm>
              <a:off x="5367642" y="1191191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рольова гра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57"/>
          <p:cNvGrpSpPr/>
          <p:nvPr/>
        </p:nvGrpSpPr>
        <p:grpSpPr>
          <a:xfrm>
            <a:off x="5796136" y="3645024"/>
            <a:ext cx="3131633" cy="800179"/>
            <a:chOff x="5760642" y="2592288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5760642" y="2592288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8"/>
            <p:cNvSpPr/>
            <p:nvPr/>
          </p:nvSpPr>
          <p:spPr>
            <a:xfrm>
              <a:off x="5799704" y="2631350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дискусія 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58"/>
          <p:cNvGrpSpPr/>
          <p:nvPr/>
        </p:nvGrpSpPr>
        <p:grpSpPr>
          <a:xfrm>
            <a:off x="5076056" y="5229200"/>
            <a:ext cx="3131633" cy="800179"/>
            <a:chOff x="5098219" y="4350017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5098219" y="4350017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Скругленный прямоугольник 10"/>
            <p:cNvSpPr/>
            <p:nvPr/>
          </p:nvSpPr>
          <p:spPr>
            <a:xfrm>
              <a:off x="5137281" y="4389079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дебатування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9"/>
          <p:cNvGrpSpPr/>
          <p:nvPr/>
        </p:nvGrpSpPr>
        <p:grpSpPr>
          <a:xfrm>
            <a:off x="1169974" y="5174378"/>
            <a:ext cx="3131633" cy="800179"/>
            <a:chOff x="1080119" y="4320476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1080119" y="4320476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Скругленный прямоугольник 12"/>
            <p:cNvSpPr/>
            <p:nvPr/>
          </p:nvSpPr>
          <p:spPr>
            <a:xfrm>
              <a:off x="1119181" y="4359538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майстер – класи відомих тренерів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0"/>
          <p:cNvGrpSpPr/>
          <p:nvPr/>
        </p:nvGrpSpPr>
        <p:grpSpPr>
          <a:xfrm>
            <a:off x="161870" y="3518195"/>
            <a:ext cx="3131633" cy="800179"/>
            <a:chOff x="72015" y="2664293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2015" y="2664293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Скругленный прямоугольник 14"/>
            <p:cNvSpPr/>
            <p:nvPr/>
          </p:nvSpPr>
          <p:spPr>
            <a:xfrm>
              <a:off x="111077" y="2703355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круглий стіл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539552" y="2132856"/>
            <a:ext cx="3241282" cy="985749"/>
            <a:chOff x="504053" y="1008110"/>
            <a:chExt cx="3241282" cy="9857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504053" y="1008110"/>
              <a:ext cx="3241282" cy="98574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16"/>
            <p:cNvSpPr/>
            <p:nvPr/>
          </p:nvSpPr>
          <p:spPr>
            <a:xfrm>
              <a:off x="552173" y="1056230"/>
              <a:ext cx="3145042" cy="88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5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розв’язання змодельованих конкретних правових ситуацій (модельні справи)</a:t>
              </a:r>
              <a:endParaRPr lang="ru-RU" sz="1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7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16632"/>
            <a:ext cx="2057487" cy="175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78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188640"/>
            <a:ext cx="2206425" cy="165549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79" name="Стрелка вниз 78"/>
          <p:cNvSpPr/>
          <p:nvPr/>
        </p:nvSpPr>
        <p:spPr>
          <a:xfrm>
            <a:off x="3851920" y="188640"/>
            <a:ext cx="1440160" cy="576064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uk-UA" altLang="uk-UA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Курси у блоках програми </a:t>
            </a:r>
            <a:b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здійснюються у формі практичних занять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8313" y="5373688"/>
            <a:ext cx="8280400" cy="922337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defRPr/>
            </a:pPr>
            <a:r>
              <a:rPr lang="uk-UA" altLang="uk-UA" smtClean="0">
                <a:cs typeface="+mn-cs"/>
              </a:rPr>
              <a:t>	</a:t>
            </a:r>
          </a:p>
          <a:p>
            <a:pPr algn="just" eaLnBrk="1" hangingPunct="1">
              <a:defRPr/>
            </a:pPr>
            <a:r>
              <a:rPr lang="uk-UA" altLang="uk-UA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Разом з тим, у програмі передбачено розгляд і обговорення питань процесуального та матеріального права в рамках одних занять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uk-UA" altLang="uk-UA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Особливості розгляду окремих категорій справ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tabLst>
                <a:tab pos="180975" algn="l"/>
              </a:tabLst>
              <a:defRPr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Заняття можуть проводитися в різних формах </a:t>
            </a:r>
          </a:p>
          <a:p>
            <a:pPr marL="0" indent="0" algn="ctr">
              <a:buFont typeface="Wingdings" pitchFamily="2" charset="2"/>
              <a:buNone/>
              <a:tabLst>
                <a:tab pos="180975" algn="l"/>
              </a:tabLst>
              <a:defRPr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із застосуванням декількох інтерактивних </a:t>
            </a:r>
            <a:r>
              <a:rPr lang="uk-UA" altLang="uk-UA" sz="2000" smtClean="0">
                <a:latin typeface="Times New Roman" pitchFamily="18" charset="0"/>
                <a:cs typeface="Times New Roman" pitchFamily="18" charset="0"/>
              </a:rPr>
              <a:t>методів </a:t>
            </a:r>
          </a:p>
          <a:p>
            <a:pPr marL="0" indent="0" algn="ctr">
              <a:buFont typeface="Wingdings" pitchFamily="2" charset="2"/>
              <a:buNone/>
              <a:tabLst>
                <a:tab pos="180975" algn="l"/>
              </a:tabLst>
              <a:defRPr/>
            </a:pPr>
            <a:r>
              <a:rPr lang="uk-UA" altLang="uk-UA" sz="2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alt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uk-UA" sz="2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Вступ з акцентом на актуальні питання в конкретній категорії справ, їх аналіз та можливі шляхи вирішення</a:t>
            </a:r>
          </a:p>
          <a:p>
            <a:pPr marL="0" indent="0" algn="ctr">
              <a:buFont typeface="Wingdings" pitchFamily="2" charset="2"/>
              <a:buNone/>
              <a:tabLst>
                <a:tab pos="180975" algn="l"/>
              </a:tabLst>
              <a:defRPr/>
            </a:pPr>
            <a:r>
              <a:rPr lang="uk-UA" alt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2. У ході заняття проводиться: </a:t>
            </a:r>
          </a:p>
          <a:p>
            <a:pPr algn="r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a. ознайомлення з матеріалами конкретної модельної справи</a:t>
            </a:r>
          </a:p>
          <a:p>
            <a:pPr algn="just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 b. визначення особливостей розгляду конкретних справ, зокрема щодо </a:t>
            </a:r>
          </a:p>
          <a:p>
            <a:pPr algn="r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законодавства, що має застосовуватися при їх вирішенні</a:t>
            </a:r>
            <a:r>
              <a:rPr lang="uk-UA" alt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підсудності, юрисдикції та видів провадження </a:t>
            </a:r>
          </a:p>
          <a:p>
            <a:pPr algn="r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підготовки справи до судового розгляду</a:t>
            </a:r>
          </a:p>
          <a:p>
            <a:pPr algn="just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 прав і обов’язків осіб, що беруть участь у розгляді </a:t>
            </a:r>
          </a:p>
          <a:p>
            <a:pPr algn="r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розумних строків розгляду справ </a:t>
            </a:r>
          </a:p>
          <a:p>
            <a:pPr algn="just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судових витрат</a:t>
            </a:r>
          </a:p>
          <a:p>
            <a:pPr algn="r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судового контролю за виконанням рішень</a:t>
            </a:r>
            <a:endParaRPr lang="en-US" alt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  <a:tabLst>
                <a:tab pos="180975" algn="l"/>
              </a:tabLst>
              <a:defRPr/>
            </a:pPr>
            <a:endParaRPr lang="uk-UA" alt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/>
          <a:lstStyle/>
          <a:p>
            <a:r>
              <a:rPr lang="uk-UA" altLang="uk-UA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Особливості розгляду окремих категорій справ</a:t>
            </a: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/>
          <a:lstStyle/>
          <a:p>
            <a:pPr marL="0" indent="0" algn="just">
              <a:buNone/>
              <a:tabLst>
                <a:tab pos="180975" algn="l"/>
              </a:tabLst>
              <a:defRPr/>
            </a:pPr>
            <a:r>
              <a:rPr lang="uk-UA" altLang="uk-UA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uk-UA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uk-UA" altLang="uk-UA" sz="2800" dirty="0">
                <a:effectLst/>
                <a:latin typeface="Times New Roman" pitchFamily="18" charset="0"/>
                <a:cs typeface="Times New Roman" pitchFamily="18" charset="0"/>
              </a:rPr>
              <a:t>відповідної судової практики</a:t>
            </a:r>
          </a:p>
          <a:p>
            <a:pPr marL="0" indent="0" algn="just"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підготовка </a:t>
            </a:r>
            <a:r>
              <a:rPr lang="uk-UA" altLang="uk-UA" sz="2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слухачами </a:t>
            </a:r>
            <a:r>
              <a:rPr lang="uk-UA" alt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письмово проекту </a:t>
            </a:r>
            <a:r>
              <a:rPr lang="uk-UA" altLang="uk-UA" sz="2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відповідного судового рішення </a:t>
            </a:r>
            <a:r>
              <a:rPr lang="uk-UA" alt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altLang="uk-UA" sz="2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повідомлення </a:t>
            </a:r>
            <a:r>
              <a:rPr lang="uk-UA" alt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суті </a:t>
            </a:r>
            <a:r>
              <a:rPr lang="uk-UA" altLang="uk-UA" sz="2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рішення у формі усної </a:t>
            </a:r>
            <a:r>
              <a:rPr lang="uk-UA" alt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доповіді</a:t>
            </a:r>
          </a:p>
          <a:p>
            <a:pPr marL="0" indent="0" algn="just"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altLang="uk-UA" sz="2800" dirty="0">
                <a:effectLst/>
                <a:latin typeface="Times New Roman" pitchFamily="18" charset="0"/>
                <a:cs typeface="Times New Roman" pitchFamily="18" charset="0"/>
              </a:rPr>
              <a:t>обговорення підготовлених проектів судових рішень </a:t>
            </a:r>
          </a:p>
          <a:p>
            <a:pPr marL="0" indent="0" algn="just"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uk-UA" alt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Порядок зазначених питань не </a:t>
            </a:r>
            <a:r>
              <a:rPr lang="uk-UA" altLang="uk-UA" sz="2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є вичерпним та може змінюватися у відповідних категоріях справ </a:t>
            </a:r>
            <a:endParaRPr lang="uk-UA" altLang="uk-UA" sz="2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tabLst>
                <a:tab pos="180975" algn="l"/>
              </a:tabLst>
              <a:defRPr/>
            </a:pPr>
            <a:endParaRPr lang="uk-UA" altLang="uk-UA" sz="28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tabLst>
                <a:tab pos="180975" algn="l"/>
              </a:tabLst>
              <a:defRPr/>
            </a:pPr>
            <a:r>
              <a:rPr lang="uk-UA" altLang="uk-UA" sz="2800" dirty="0">
                <a:effectLst/>
                <a:latin typeface="Times New Roman" pitchFamily="18" charset="0"/>
                <a:cs typeface="Times New Roman" pitchFamily="18" charset="0"/>
              </a:rPr>
              <a:t>3. Наприкінці занять з </a:t>
            </a:r>
            <a:r>
              <a:rPr lang="uk-UA" alt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певного курсу </a:t>
            </a:r>
            <a:r>
              <a:rPr lang="uk-UA" altLang="uk-UA" sz="2800" dirty="0">
                <a:effectLst/>
                <a:latin typeface="Times New Roman" pitchFamily="18" charset="0"/>
                <a:cs typeface="Times New Roman" pitchFamily="18" charset="0"/>
              </a:rPr>
              <a:t>підводяться підсумки</a:t>
            </a:r>
          </a:p>
          <a:p>
            <a:pPr marL="0" indent="0" algn="ctr">
              <a:buNone/>
              <a:tabLst>
                <a:tab pos="180975" algn="l"/>
              </a:tabLst>
              <a:defRPr/>
            </a:pPr>
            <a:r>
              <a:rPr lang="uk-UA" altLang="uk-UA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4167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08112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изначення </a:t>
            </a:r>
            <a:r>
              <a:rPr lang="uk-UA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 виконання </a:t>
            </a:r>
            <a:r>
              <a:rPr lang="uk-UA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 підготовки</a:t>
            </a:r>
            <a:endParaRPr lang="uk-UA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накопичувальна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бальна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складовими визначення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Програми є:</a:t>
            </a: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•поточний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підсумковий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</a:t>
            </a:r>
          </a:p>
          <a:p>
            <a:pPr marL="0" lvl="1" indent="0" algn="ctr">
              <a:buClr>
                <a:schemeClr val="hlink"/>
              </a:buClr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оточний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передбачає: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контрольних заходів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завершенні кожного практичного заняття (тренінгу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самостійної роботи щодо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 окремих категорій справ ІІ – V блоків Програми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470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48071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контролю виконання Програми</a:t>
            </a:r>
            <a:endParaRPr lang="uk-UA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поточного контролю виконання Програми,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слухач може отримати максимально – 85 відсотків можливих балів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Підсумковий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контроль засвоєння слухачами кожного з І–V блоків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</a:p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Підсумковий контроль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виконання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блоку Програми передбачає виконання індивідуальних завдань (експрес-опитування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після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ІІ–V блоків – здійснюється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формі вирішення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кейсів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підсумкового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слухач  може отримати максимально – 15 відсотків можливих балів</a:t>
            </a:r>
          </a:p>
          <a:p>
            <a:pPr marL="0" indent="0" algn="just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Слухач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 таким, що успішно виконав Програму,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 набрання ним не менше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75 відсотків можливих балів </a:t>
            </a:r>
          </a:p>
        </p:txBody>
      </p:sp>
    </p:spTree>
    <p:extLst>
      <p:ext uri="{BB962C8B-B14F-4D97-AF65-F5344CB8AC3E}">
        <p14:creationId xmlns:p14="http://schemas.microsoft.com/office/powerpoint/2010/main" val="2570407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49692990"/>
              </p:ext>
            </p:extLst>
          </p:nvPr>
        </p:nvGraphicFramePr>
        <p:xfrm>
          <a:off x="899592" y="980728"/>
          <a:ext cx="748823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119"/>
                <a:gridCol w="3744119"/>
              </a:tblGrid>
              <a:tr h="10792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слухачів, які мають стаж роботи на посаді помічника судді щонайменше три роки </a:t>
                      </a:r>
                      <a:endPara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слухачів (12 місяців підготовки)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75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днів</a:t>
                      </a:r>
                    </a:p>
                    <a:p>
                      <a:pPr algn="ctr"/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днів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Заголовок 3"/>
          <p:cNvSpPr txBox="1">
            <a:spLocks/>
          </p:cNvSpPr>
          <p:nvPr/>
        </p:nvSpPr>
        <p:spPr>
          <a:xfrm>
            <a:off x="971600" y="3068960"/>
            <a:ext cx="7488832" cy="72008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днів теоретично-практичної </a:t>
            </a:r>
          </a:p>
          <a:p>
            <a:pPr marL="0" indent="0" algn="ctr">
              <a:buFont typeface="Georgia" pitchFamily="18" charset="0"/>
              <a:buNone/>
              <a:defRPr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по блоках</a:t>
            </a: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26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Теоретично-практична підготовка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255096"/>
              </p:ext>
            </p:extLst>
          </p:nvPr>
        </p:nvGraphicFramePr>
        <p:xfrm>
          <a:off x="1043608" y="3645024"/>
          <a:ext cx="7386638" cy="270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2888" cy="50405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наближеність програм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684213" y="836613"/>
            <a:ext cx="7559675" cy="59047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1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Програмі для підготовки протягом 12 місяців заплановано курси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блоці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“Основи</a:t>
            </a:r>
            <a:r>
              <a:rPr lang="uk-UA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суду та діяльності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судді”</a:t>
            </a:r>
            <a:r>
              <a:rPr lang="uk-UA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Судове </a:t>
            </a:r>
            <a:r>
              <a:rPr lang="uk-U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та доступ до суду 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Запобігання та протидія дискримінації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Українське ділове </a:t>
            </a:r>
            <a:r>
              <a:rPr lang="uk-UA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 </a:t>
            </a:r>
            <a:endParaRPr lang="uk-UA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1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1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 VI блоці </a:t>
            </a:r>
            <a:r>
              <a:rPr lang="uk-UA" sz="21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“Суддівські</a:t>
            </a:r>
            <a:r>
              <a:rPr lang="uk-UA" sz="21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компетенції”</a:t>
            </a:r>
            <a:r>
              <a:rPr lang="uk-UA" sz="21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рішення Європейського суду з прав людини, які набрали статусу остаточних </a:t>
            </a:r>
            <a:endParaRPr lang="uk-UA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судових </a:t>
            </a:r>
            <a:r>
              <a:rPr lang="uk-UA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причин скасування чи зміни судових </a:t>
            </a:r>
            <a:r>
              <a:rPr lang="uk-UA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 </a:t>
            </a:r>
            <a:r>
              <a:rPr lang="uk-U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письма та процесуального документування </a:t>
            </a:r>
            <a:endParaRPr lang="uk-UA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1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Змістовна складова ІІ–V блоків Програми на 12 місяців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1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для помічників</a:t>
            </a:r>
            <a:r>
              <a:rPr lang="uk-UA" sz="2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наближені</a:t>
            </a:r>
          </a:p>
          <a:p>
            <a:pPr marL="285750" indent="-285750" fontAlgn="auto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uk-UA" sz="2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endParaRPr lang="ru-RU" altLang="uk-UA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altLang="uk-UA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Щиро подякував 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427538" y="558958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uk-UA" altLang="uk-UA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620688"/>
            <a:ext cx="3550843" cy="2304256"/>
          </a:xfrm>
          <a:prstGeom prst="ellipse">
            <a:avLst/>
          </a:prstGeom>
          <a:blipFill>
            <a:blip r:embed="rId3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3644900"/>
            <a:ext cx="4537075" cy="3096232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  <a:endParaRPr lang="uk-UA" alt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озширене засідання </a:t>
            </a:r>
          </a:p>
          <a:p>
            <a:pPr algn="ctr">
              <a:buNone/>
            </a:pP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Науково–методичної ради </a:t>
            </a:r>
          </a:p>
          <a:p>
            <a:pPr algn="ctr">
              <a:buNone/>
            </a:pP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ru-RU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altLang="uk-UA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20 грудня 2017 року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uk-UA" sz="1800" dirty="0" smtClean="0">
                <a:latin typeface="Times New Roman" pitchFamily="18" charset="0"/>
                <a:cs typeface="Times New Roman" pitchFamily="18" charset="0"/>
              </a:rPr>
              <a:t>місто Київ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altLang="uk-UA" sz="1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2423520"/>
            <a:ext cx="4392871" cy="4312584"/>
          </a:xfrm>
          <a:effectLst>
            <a:softEdge rad="112500"/>
          </a:effec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995738" y="188913"/>
            <a:ext cx="46815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програму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судді</a:t>
            </a:r>
            <a:endParaRPr lang="uk-UA" altLang="uk-UA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008112"/>
          </a:xfrm>
        </p:spPr>
        <p:txBody>
          <a:bodyPr/>
          <a:lstStyle/>
          <a:p>
            <a:pPr>
              <a:defRPr/>
            </a:pPr>
            <a:r>
              <a:rPr lang="uk-UA" alt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br>
              <a:rPr lang="uk-UA" alt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програми спеціальної підготовки </a:t>
            </a:r>
            <a:br>
              <a:rPr lang="uk-UA" alt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altLang="uk-UA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5865"/>
          </a:xfrm>
        </p:spPr>
        <p:txBody>
          <a:bodyPr/>
          <a:lstStyle/>
          <a:p>
            <a:pPr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 Основи організації суду </a:t>
            </a:r>
          </a:p>
          <a:p>
            <a:pPr marL="0" indent="0" algn="ctr">
              <a:buNone/>
              <a:defRPr/>
            </a:pPr>
            <a:r>
              <a:rPr lang="uk-UA" alt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діяльності судді </a:t>
            </a:r>
            <a:endParaRPr lang="ru-RU" alt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ІІ. Цивільне судочинство</a:t>
            </a:r>
            <a:endParaRPr lang="ru-RU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ІІІ. Господарське судочинство</a:t>
            </a:r>
            <a:endParaRPr lang="ru-RU" alt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ІV. Кримінальне судочинство та судочинство у справах про адміністративні правопорушення</a:t>
            </a:r>
            <a:endParaRPr lang="ru-RU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V. Адміністративне судочинство</a:t>
            </a:r>
            <a:endParaRPr lang="ru-RU" alt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VI. Суддівські компетенції</a:t>
            </a:r>
            <a:endParaRPr lang="ru-RU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altLang="uk-UA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altLang="uk-UA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15236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936103"/>
          </a:xfrm>
        </p:spPr>
        <p:txBody>
          <a:bodyPr/>
          <a:lstStyle/>
          <a:p>
            <a:r>
              <a:rPr lang="ru-RU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endParaRPr lang="ru-RU" sz="3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права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Верховенство права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практики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суду з прав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залою судового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часом 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суддівській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обгрунтування</a:t>
            </a: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endParaRPr lang="ru-RU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судді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50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48072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аскрізні </a:t>
            </a:r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uk-UA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 про захист прав людини і основоположних свобод та практики Європейського суду з прав людини при здійсненні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 (судами відповідної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юрисдикції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Докази </a:t>
            </a:r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доказування” (для кожного виду судочинства</a:t>
            </a:r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судових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                (у кожній юрисдикції)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532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/>
          <a:lstStyle/>
          <a:p>
            <a:r>
              <a:rPr lang="uk-UA" sz="3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Курси щодо особливостей </a:t>
            </a:r>
            <a:br>
              <a:rPr lang="uk-UA" sz="3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 </a:t>
            </a:r>
            <a:r>
              <a:rPr lang="uk-UA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категорій </a:t>
            </a:r>
            <a:r>
              <a:rPr lang="uk-UA" sz="3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57400"/>
            <a:ext cx="8229600" cy="54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курсів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блоку ІІ “Цивільне судочинство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  <a:tabLst>
                <a:tab pos="800100" algn="l"/>
              </a:tabLst>
            </a:pPr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блоку ІІІ “Господарське судочинство</a:t>
            </a:r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  <a:tabLst>
                <a:tab pos="89535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курсів </a:t>
            </a:r>
            <a:r>
              <a:rPr lang="uk-UA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підблоку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ІV.І “Кримінальне судочинство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r>
              <a:rPr lang="uk-UA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підблоку</a:t>
            </a:r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ІV.ІІ “Судочинство у справах про адміністративні правопорушення</a:t>
            </a:r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блоку V “Адміністративне судочинство”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55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720079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Суддівські компетенції</a:t>
            </a:r>
            <a:endParaRPr lang="uk-UA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uk-UA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 діяльності </a:t>
            </a:r>
            <a:endParaRPr lang="uk-UA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 </a:t>
            </a:r>
            <a:endParaRPr lang="uk-UA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Кваліфікаційне оцінювання суддів. Суддівське </a:t>
            </a:r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досьє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Суддівське самоврядування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661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uk-UA" alt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Важливий аспект методики </a:t>
            </a:r>
            <a:endParaRPr lang="ru-RU" altLang="uk-UA" smtClean="0"/>
          </a:p>
        </p:txBody>
      </p:sp>
      <p:pic>
        <p:nvPicPr>
          <p:cNvPr id="30722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72" y="796554"/>
            <a:ext cx="7638044" cy="342302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65250" y="3357563"/>
            <a:ext cx="1584325" cy="862012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uk-UA" sz="5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“як” </a:t>
            </a:r>
            <a:endParaRPr lang="uk-UA" altLang="uk-UA" sz="5000" b="1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1500" y="2997200"/>
            <a:ext cx="1570038" cy="86201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uk-UA" sz="5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“що”</a:t>
            </a:r>
            <a:endParaRPr lang="ru-RU" altLang="uk-UA" sz="500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219575"/>
            <a:ext cx="4394200" cy="460375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altLang="uk-UA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способи юридичних міркувань</a:t>
            </a:r>
            <a:endParaRPr lang="ru-RU" altLang="uk-UA" sz="2400" dirty="0" smtClean="0"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730750"/>
            <a:ext cx="3019425" cy="460375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alt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аргументації</a:t>
            </a:r>
            <a:endParaRPr lang="ru-RU" altLang="uk-UA" sz="2400" dirty="0" smtClean="0"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5191125"/>
            <a:ext cx="6169025" cy="460375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altLang="uk-UA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ознайомлення з технікою виконання завдань</a:t>
            </a:r>
            <a:endParaRPr lang="ru-RU" altLang="uk-UA" sz="2400" dirty="0" smtClean="0"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4171" y="5627464"/>
            <a:ext cx="6411913" cy="830262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alt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засвоєння практичних навиків вирішення юридичних проблем</a:t>
            </a:r>
            <a:endParaRPr lang="ru-RU" altLang="uk-UA" sz="2400" dirty="0" smtClean="0">
              <a:cs typeface="+mn-cs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147" y="1124744"/>
            <a:ext cx="2232248" cy="576064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1124744"/>
            <a:ext cx="2206425" cy="165549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31747" name="Picture 3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1628800"/>
            <a:ext cx="2016224" cy="1187853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31749" name="Picture 5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92280" y="4725144"/>
            <a:ext cx="1830858" cy="186067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3174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4941168"/>
            <a:ext cx="2057487" cy="175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Курси ґрунтуються на використанні </a:t>
            </a:r>
            <a:b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інтерактивних форм і методів підготовки:</a:t>
            </a:r>
            <a:endParaRPr lang="ru-RU" altLang="uk-UA" sz="2500" dirty="0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3995936" y="6309320"/>
            <a:ext cx="1296144" cy="360040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uk-UA" altLang="uk-UA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5260</TotalTime>
  <Words>1032</Words>
  <Application>Microsoft Office PowerPoint</Application>
  <PresentationFormat>Экран (4:3)</PresentationFormat>
  <Paragraphs>164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Равновесие</vt:lpstr>
      <vt:lpstr>Презентация PowerPoint</vt:lpstr>
      <vt:lpstr>Презентация PowerPoint</vt:lpstr>
      <vt:lpstr> Структура  програми спеціальної підготовки  </vt:lpstr>
      <vt:lpstr>Основи організації суду  та діяльності судді</vt:lpstr>
      <vt:lpstr>Наскрізні курси</vt:lpstr>
      <vt:lpstr>Курси щодо особливостей  розгляду окремих категорій справ</vt:lpstr>
      <vt:lpstr>Суддівські компетенції</vt:lpstr>
      <vt:lpstr>Важливий аспект методики </vt:lpstr>
      <vt:lpstr>Курси ґрунтуються на використанні  інтерактивних форм і методів підготовки:</vt:lpstr>
      <vt:lpstr>Презентация PowerPoint</vt:lpstr>
      <vt:lpstr>Курси у блоках програми  здійснюються у формі практичних занять </vt:lpstr>
      <vt:lpstr>Особливості розгляду окремих категорій справ</vt:lpstr>
      <vt:lpstr>Особливості розгляду окремих категорій справ</vt:lpstr>
      <vt:lpstr>Визначення успішності виконання  програми спеціальної підготовки</vt:lpstr>
      <vt:lpstr>Результати контролю виконання Програми</vt:lpstr>
      <vt:lpstr>Презентация PowerPoint</vt:lpstr>
      <vt:lpstr>Максимальна наближеність програм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Sergei</dc:creator>
  <cp:lastModifiedBy>Яцунський Георгій Олегович</cp:lastModifiedBy>
  <cp:revision>456</cp:revision>
  <dcterms:created xsi:type="dcterms:W3CDTF">2009-03-22T13:49:46Z</dcterms:created>
  <dcterms:modified xsi:type="dcterms:W3CDTF">2017-12-21T08:53:32Z</dcterms:modified>
</cp:coreProperties>
</file>