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403" r:id="rId2"/>
    <p:sldId id="433" r:id="rId3"/>
    <p:sldId id="426" r:id="rId4"/>
    <p:sldId id="432" r:id="rId5"/>
    <p:sldId id="440" r:id="rId6"/>
    <p:sldId id="441" r:id="rId7"/>
    <p:sldId id="435" r:id="rId8"/>
    <p:sldId id="438" r:id="rId9"/>
    <p:sldId id="439" r:id="rId10"/>
    <p:sldId id="428" r:id="rId11"/>
    <p:sldId id="434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E6924"/>
    <a:srgbClr val="F93B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610"/>
            <a:ext cx="4104456" cy="544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713" y="3140968"/>
            <a:ext cx="4184487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uk-UA" sz="2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соціальних прав внутрішньо переміщених осіб та інших вразливих груп: Європейська соціальна хартія, інші стандарти Ради Європи й практика адміністративних судів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листопада 2020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1433" y="413674"/>
            <a:ext cx="5112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</a:t>
            </a:r>
          </a:p>
          <a:p>
            <a:pPr algn="just">
              <a:defRPr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внутрішнього переміщення</a:t>
            </a:r>
            <a:endParaRPr lang="uk-UA" alt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83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6614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 конференцію “Судовий захист внутрішньо переміщених осіб в Україні: назустріч ефективним рішенням”, яка стала заключним заходом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курсу з питань внутрішнього переміщення для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ній взяли 40 суддів, </a:t>
            </a:r>
            <a:r>
              <a:rPr lang="uk-UA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пройшли дистанційний курс “H</a:t>
            </a:r>
            <a:r>
              <a:rPr lang="en-US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ELP</a:t>
            </a:r>
            <a:r>
              <a:rPr lang="uk-UA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курс з питань внутрішнього переміщення</a:t>
            </a:r>
            <a:r>
              <a:rPr lang="uk-UA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подолання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прогалин у законодавстві на шляху до кращої правової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судова практика України з питань внутрішнього переміщення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з питань внутрішнього переміщення та національні адаптаційні матеріали: коментарі від </a:t>
            </a: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тьюторів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учасників, приклади впровадження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реагування </a:t>
            </a:r>
            <a:r>
              <a:rPr lang="uk-UA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внутрішнє переміщення: стандарти Ради Європи та кращі національні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</a:t>
            </a:r>
          </a:p>
          <a:p>
            <a:pPr marL="0" indent="0" algn="just">
              <a:buNone/>
            </a:pP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74153"/>
            <a:ext cx="3837112" cy="25518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29" y="4405827"/>
            <a:ext cx="3673046" cy="22884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трілка вниз 4"/>
          <p:cNvSpPr/>
          <p:nvPr/>
        </p:nvSpPr>
        <p:spPr>
          <a:xfrm>
            <a:off x="3635896" y="0"/>
            <a:ext cx="136815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0263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76672"/>
          </a:xfrm>
        </p:spPr>
        <p:txBody>
          <a:bodyPr/>
          <a:lstStyle/>
          <a:p>
            <a:r>
              <a:rPr lang="uk-UA" sz="35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співпраці</a:t>
            </a:r>
            <a:endParaRPr lang="uk-UA" sz="3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338437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з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Ради Європи “Внутрішнє переміщення в Україні: розробка тривалих рішень” заплановано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2021–2022 роках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розширення цільової аудиторії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роботи над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колом питань, які пов’язані не лише з ВПО, а й з усіма цивільними особами,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постраждали від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 завдань </a:t>
            </a:r>
            <a:r>
              <a:rPr lang="uk-UA" sz="2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подальші два роки – впровадження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п’яти регіонах рекомендацій та механізмів, які були напрацьовані командою </a:t>
            </a:r>
            <a:r>
              <a:rPr lang="uk-UA" sz="2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</a:t>
            </a:r>
            <a:r>
              <a:rPr lang="uk-UA" sz="2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r>
              <a:rPr lang="uk-UA" sz="2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рантерами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останні два роки, а також діджиталізація розроблених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uk-UA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77" y="4279377"/>
            <a:ext cx="6881329" cy="239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776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07" y="116632"/>
            <a:ext cx="8229600" cy="512093"/>
          </a:xfrm>
        </p:spPr>
        <p:txBody>
          <a:bodyPr/>
          <a:lstStyle/>
          <a:p>
            <a:r>
              <a:rPr lang="uk-UA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</a:t>
            </a:r>
            <a:r>
              <a:rPr lang="uk-UA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r>
              <a:rPr lang="uk-UA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міжнародної технічної допомоги</a:t>
            </a:r>
            <a:endParaRPr lang="uk-UA" sz="2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3183924"/>
          </a:xfrm>
        </p:spPr>
        <p:txBody>
          <a:bodyPr/>
          <a:lstStyle/>
          <a:p>
            <a:pPr marL="0" indent="0" algn="ctr">
              <a:buNone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2016–2018 роках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Національна школа суддів України </a:t>
            </a:r>
          </a:p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плідно співпрацювала з Данською Радою у справах біженців.</a:t>
            </a:r>
          </a:p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За результатами співпраці було розроблено курси для суддів: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 прав внутрішньо переміщених осіб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 цивільних прав внутрішньо переміщених осіб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Для успішного впровадження курсів у процес підготовки в Національній школі суддів України було проведено їх апробацію у всіх регіональних відділеннях та 2 тренінги для тренерів.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81549"/>
            <a:ext cx="6300192" cy="28563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98756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27852"/>
            <a:ext cx="8229600" cy="20970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uk-U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 Європи “Посилення захисту прав людини внутрішньо переміщених осіб в Україні” у 2017 році відбувся ознайомчий візит до Ради Європи “Стандарти Ради Європи стосовно захисту прав ВПО”. </a:t>
            </a:r>
            <a:endPara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 візиту його 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та учасниці 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мали можливість вивчити принципи прийняття рішень інституціями Ради Європи, а також забезпечити платформу для визначення подальших кроків на шляху до вирішення 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ВПО в Україні відповідно до стандартів Ради 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</a:p>
          <a:p>
            <a:pPr marL="0" indent="0" algn="just">
              <a:buNone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63" y="2636912"/>
            <a:ext cx="5618951" cy="43134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Стрілка вниз 5"/>
          <p:cNvSpPr/>
          <p:nvPr/>
        </p:nvSpPr>
        <p:spPr>
          <a:xfrm>
            <a:off x="3714554" y="14556"/>
            <a:ext cx="136815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403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383" y="657552"/>
            <a:ext cx="8288769" cy="169132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2018 року Національна школа суддів України співпрацювала з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 Європи “Внутрішнє переміщення в Україні: розробка рішень відповідно до стандартів Ради Європи”, який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 продовженням попереднього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РЄ “Посилення захисту прав людини внутрішньо переміщених осіб в Україні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6" y="2348880"/>
            <a:ext cx="6943047" cy="46929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21841" y="639967"/>
            <a:ext cx="3294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sz="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ілка вниз 7"/>
          <p:cNvSpPr/>
          <p:nvPr/>
        </p:nvSpPr>
        <p:spPr>
          <a:xfrm>
            <a:off x="3714554" y="14556"/>
            <a:ext cx="136815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476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01341"/>
            <a:ext cx="8229600" cy="29156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липні 2019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 </a:t>
            </a:r>
            <a:r>
              <a:rPr lang="uk-U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делегація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 суддівського корпусу України,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переміщених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суддів, та Національної школи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перебувала у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Страсбурзі </a:t>
            </a:r>
            <a:endPara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візиту обговорено питання про роль 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функції Європейського суду з прав людини, виконання рішень Європейського суду з прав людини, захист внутрішньо переміщених осіб відповідно до Європейської конвенції з прав людини та 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зустрілися із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Ганною </a:t>
            </a:r>
            <a:r>
              <a:rPr lang="uk-UA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Юдківською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суддею Європейського суду з прав людини від 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для обговорення питання щодо прецедентної практики Європейського суду з прав 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uk-U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92792"/>
            <a:ext cx="5026868" cy="33652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Стрілка вниз 5"/>
          <p:cNvSpPr/>
          <p:nvPr/>
        </p:nvSpPr>
        <p:spPr>
          <a:xfrm>
            <a:off x="3714554" y="14556"/>
            <a:ext cx="136815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2886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4636"/>
            <a:ext cx="8229600" cy="355845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жовтня 2019 року в місті Одесі с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пільно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громадською організацією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Десяте квітня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партнерстві з Агентством ООН у справах біженців (УВКБ ООН) проведено семінар для суддів адміністративних судів на тему: “Обговорення проблематики, пов’язаної із здійсненням органами Пенсійного фонду України пенсійних виплат внутрішньо переміщеним особам та громадянам України, які знаходяться на  тимчасово окупованих територіях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лютого 2019 року в місті Харкові п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загальноукраїнський семінар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 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судів: “Міжнародні стандарти та судова практика у справах захисту прав біженців, осіб без громадянства та внутрішньо переміщених осіб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ілка вниз 4"/>
          <p:cNvSpPr/>
          <p:nvPr/>
        </p:nvSpPr>
        <p:spPr>
          <a:xfrm>
            <a:off x="3923928" y="0"/>
            <a:ext cx="136815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21088"/>
            <a:ext cx="5253778" cy="28204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4155311"/>
            <a:ext cx="5397687" cy="258814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00776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99" y="44624"/>
            <a:ext cx="8229600" cy="648072"/>
          </a:xfrm>
        </p:spPr>
        <p:txBody>
          <a:bodyPr/>
          <a:lstStyle/>
          <a:p>
            <a:r>
              <a:rPr lang="uk-UA" sz="35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співпраці</a:t>
            </a:r>
            <a:endParaRPr lang="uk-UA" sz="3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/>
          <a:lstStyle/>
          <a:p>
            <a:pPr algn="ctr">
              <a:buNone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низку круглих столів з обговорення актуальних питань щодо розгляду справ стосовно внутрішньо переміщених осіб та діяльності переміщених на підконтрольну Україні судів із залученням міжнародних експертів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Ознайомлено суддів  з практикою Європейського суду з прав людини та країн,  дотичних до цієї теми</a:t>
            </a:r>
          </a:p>
          <a:p>
            <a:pPr marL="0" indent="0" algn="just">
              <a:buNone/>
            </a:pPr>
            <a:endPara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8006494" cy="43924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77978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690188"/>
          </a:xfrm>
        </p:spPr>
        <p:txBody>
          <a:bodyPr/>
          <a:lstStyle/>
          <a:p>
            <a:pPr marL="0" lvl="0" indent="0" algn="just">
              <a:buNone/>
            </a:pPr>
            <a:r>
              <a:rPr lang="uk-UA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пільно з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проєктом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Ради Європи “Внутрішнє переміщення в Україні: розробка тривалих рішень” проведено семінари в Одесі, Києві та Дніпрі, в яких взяли участь близько 60 суддів, переважна більшість яких працюють на територіях, де найбільша концентрація ВПО, а деякі з них мають статус ВПО. </a:t>
            </a:r>
          </a:p>
          <a:p>
            <a:pPr marL="0" indent="0" algn="just">
              <a:buNone/>
            </a:pPr>
            <a:endPara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72" y="2852936"/>
            <a:ext cx="4167620" cy="36119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772" y="271814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Теми семінарів: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внутрішнього переміщення в Україні: Європейські стандарти та національні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виклики 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проблеми судового захисту прав внутрішньо переміщених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ознайомлення з платформою HELP Ради Європи та дистанційними курсами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практичні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аспекти впровадження HELP курсу Ради Європи з питань внутрішнього переміщення (реєстрація на платформі, запис на курс, завдання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3707904" y="47235"/>
            <a:ext cx="136815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789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198" y="908720"/>
            <a:ext cx="8229600" cy="1512168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даптовано до українського законодавства матеріали Ради Європи та проведено дистанційний курс для суддів “H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ELP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 з питань внутрішнього переміщення”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 тривав 60 днів</a:t>
            </a:r>
            <a:r>
              <a:rPr lang="uk-UA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його успішно пройшли 58 суддів</a:t>
            </a:r>
            <a:endParaRPr lang="ru-RU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415596" cy="48691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Стрілка вниз 4"/>
          <p:cNvSpPr/>
          <p:nvPr/>
        </p:nvSpPr>
        <p:spPr>
          <a:xfrm>
            <a:off x="4067944" y="188640"/>
            <a:ext cx="136815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958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 власність</Template>
  <TotalTime>8878</TotalTime>
  <Words>502</Words>
  <Application>Microsoft Office PowerPoint</Application>
  <PresentationFormat>Екран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22 власність</vt:lpstr>
      <vt:lpstr>Презентація PowerPoint</vt:lpstr>
      <vt:lpstr>Співпраця з проєктами міжнародної технічної допомоги</vt:lpstr>
      <vt:lpstr>Презентація PowerPoint</vt:lpstr>
      <vt:lpstr>Презентація PowerPoint</vt:lpstr>
      <vt:lpstr>Презентація PowerPoint</vt:lpstr>
      <vt:lpstr>Презентація PowerPoint</vt:lpstr>
      <vt:lpstr>Результати співпраці</vt:lpstr>
      <vt:lpstr>Презентація PowerPoint</vt:lpstr>
      <vt:lpstr>Презентація PowerPoint</vt:lpstr>
      <vt:lpstr>Презентація PowerPoint</vt:lpstr>
      <vt:lpstr>Продовження співпраці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264</cp:revision>
  <dcterms:created xsi:type="dcterms:W3CDTF">2016-09-21T20:12:43Z</dcterms:created>
  <dcterms:modified xsi:type="dcterms:W3CDTF">2020-11-24T22:03:16Z</dcterms:modified>
</cp:coreProperties>
</file>