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0"/>
  </p:notesMasterIdLst>
  <p:sldIdLst>
    <p:sldId id="402" r:id="rId2"/>
    <p:sldId id="403" r:id="rId3"/>
    <p:sldId id="404" r:id="rId4"/>
    <p:sldId id="406" r:id="rId5"/>
    <p:sldId id="413" r:id="rId6"/>
    <p:sldId id="405" r:id="rId7"/>
    <p:sldId id="431" r:id="rId8"/>
    <p:sldId id="420" r:id="rId9"/>
    <p:sldId id="429" r:id="rId10"/>
    <p:sldId id="427" r:id="rId11"/>
    <p:sldId id="423" r:id="rId12"/>
    <p:sldId id="424" r:id="rId13"/>
    <p:sldId id="425" r:id="rId14"/>
    <p:sldId id="426" r:id="rId15"/>
    <p:sldId id="428" r:id="rId16"/>
    <p:sldId id="430" r:id="rId17"/>
    <p:sldId id="422" r:id="rId18"/>
    <p:sldId id="28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9933"/>
    <a:srgbClr val="6E6924"/>
    <a:srgbClr val="F93B0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72FA471-972D-4369-9A7B-80819C157CE0}">
      <dgm:prSet phldrT="[Текст]" custT="1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AD752A-55DC-4C52-871A-BA546E6920D9}" type="parTrans" cxnId="{D55695AA-DAF1-4B30-959C-60F3C6C5AF2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60B9CB3D-C128-41ED-B7D1-ED37CBA17A74}" type="sibTrans" cxnId="{D55695AA-DAF1-4B30-959C-60F3C6C5AF29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F77D13F-7064-4A0F-9B92-731ECEE5D61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A2F5CDE0-55F6-440E-95FD-3AB2B91B3F67}" type="parTrans" cxnId="{84A77D18-3E36-45EB-A97D-6F127231DEB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EB532CC-8F9C-427E-ADD4-8405E859E82F}" type="sibTrans" cxnId="{84A77D18-3E36-45EB-A97D-6F127231DEB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AF669F1-465F-4506-B4CE-A924BE8CE66D}">
      <dgm:prSet custT="1"/>
      <dgm:spPr/>
      <dgm:t>
        <a:bodyPr/>
        <a:lstStyle/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5D1EC746-F5FC-4358-B570-95B74F857BEF}" type="parTrans" cxnId="{7B66A5FE-CB50-4CC9-89F3-4E7CD8EBDC35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6DF8F88-2AB1-467B-9BBD-B8597C3ED5D6}" type="sibTrans" cxnId="{7B66A5FE-CB50-4CC9-89F3-4E7CD8EBDC35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/>
      <dgm:t>
        <a:bodyPr/>
        <a:lstStyle/>
        <a:p>
          <a:r>
            <a:rPr lang="uk-UA" sz="1500" b="1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E2415DD-CD9C-4C6F-B731-B05F822D1D32}">
      <dgm:prSet custT="1"/>
      <dgm:spPr/>
      <dgm:t>
        <a:bodyPr/>
        <a:lstStyle/>
        <a:p>
          <a:endParaRPr lang="uk-UA" sz="1200" b="1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endParaRPr lang="uk-UA" sz="1300" b="1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AEA83AE-8238-439B-967A-F6E1D353ABDF}" type="parTrans" cxnId="{2EAE21B5-1EB6-4015-B2B8-A31EEEEEB98D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54BF13A-4E5A-498D-AECA-E933915CC10B}" type="sibTrans" cxnId="{2EAE21B5-1EB6-4015-B2B8-A31EEEEEB98D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C2FE600-3BF3-4CBB-87DD-F6E22D86F256}">
      <dgm:prSet/>
      <dgm:spPr/>
      <dgm:t>
        <a:bodyPr/>
        <a:lstStyle/>
        <a:p>
          <a:r>
            <a:rPr lang="uk-UA" b="1" noProof="0" dirty="0" smtClean="0">
              <a:latin typeface="Times New Roman" pitchFamily="18" charset="0"/>
              <a:cs typeface="Times New Roman" pitchFamily="18" charset="0"/>
            </a:rPr>
            <a:t>Відділ підготовки викладачів</a:t>
          </a:r>
          <a:endParaRPr lang="uk-UA" b="1" noProof="0" dirty="0">
            <a:latin typeface="Times New Roman" pitchFamily="18" charset="0"/>
            <a:cs typeface="Times New Roman" pitchFamily="18" charset="0"/>
          </a:endParaRPr>
        </a:p>
      </dgm:t>
    </dgm:pt>
    <dgm:pt modelId="{FB5F6789-0474-4F52-90A9-52892E4121C2}" type="parTrans" cxnId="{0513EB00-D21D-47D8-9C7C-BA6CEFBFBCC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A0C6AF7-6077-4245-BB4E-C63EC1273CB3}" type="sibTrans" cxnId="{0513EB00-D21D-47D8-9C7C-BA6CEFBFBCCC}">
      <dgm:prSet/>
      <dgm:spPr/>
      <dgm:t>
        <a:bodyPr/>
        <a:lstStyle/>
        <a:p>
          <a:endParaRPr lang="ru-RU"/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29258" custScaleY="130018" custLinFactNeighborX="-46593" custLinFactNeighborY="-2737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5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5"/>
      <dgm:spPr/>
    </dgm:pt>
    <dgm:pt modelId="{6F286D2C-53E2-47F0-B68C-8262A3694166}" type="pres">
      <dgm:prSet presAssocID="{03031840-A204-468F-BC59-391BE1B29243}" presName="text2" presStyleLbl="fgAcc2" presStyleIdx="0" presStyleCnt="5" custScaleX="182096" custScaleY="113136" custLinFactNeighborX="-62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64C8A136-AF3E-46A2-BAA6-8DC2B2FDA806}" type="pres">
      <dgm:prSet presAssocID="{B2AD752A-55DC-4C52-871A-BA546E6920D9}" presName="Name17" presStyleLbl="parChTrans1D3" presStyleIdx="0" presStyleCnt="4"/>
      <dgm:spPr/>
      <dgm:t>
        <a:bodyPr/>
        <a:lstStyle/>
        <a:p>
          <a:endParaRPr lang="uk-UA"/>
        </a:p>
      </dgm:t>
    </dgm:pt>
    <dgm:pt modelId="{88F2D986-2817-43F4-B2C5-25396350794E}" type="pres">
      <dgm:prSet presAssocID="{172FA471-972D-4369-9A7B-80819C157CE0}" presName="hierRoot3" presStyleCnt="0"/>
      <dgm:spPr/>
    </dgm:pt>
    <dgm:pt modelId="{6CD77BBA-E131-476F-A4B8-14DE24192558}" type="pres">
      <dgm:prSet presAssocID="{172FA471-972D-4369-9A7B-80819C157CE0}" presName="composite3" presStyleCnt="0"/>
      <dgm:spPr/>
    </dgm:pt>
    <dgm:pt modelId="{BDEA7ADE-1AF0-4618-959F-4340C1AE1738}" type="pres">
      <dgm:prSet presAssocID="{172FA471-972D-4369-9A7B-80819C157CE0}" presName="background3" presStyleLbl="node3" presStyleIdx="0" presStyleCnt="4"/>
      <dgm:spPr/>
    </dgm:pt>
    <dgm:pt modelId="{03D556DB-47D3-4176-8A7F-6DBBE6719536}" type="pres">
      <dgm:prSet presAssocID="{172FA471-972D-4369-9A7B-80819C157CE0}" presName="text3" presStyleLbl="fgAcc3" presStyleIdx="0" presStyleCnt="4" custScaleX="225857" custScaleY="624356" custLinFactNeighborX="-4009" custLinFactNeighborY="-229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0B0861-412F-483A-B387-7C72D315A3D8}" type="pres">
      <dgm:prSet presAssocID="{172FA471-972D-4369-9A7B-80819C157CE0}" presName="hierChild4" presStyleCnt="0"/>
      <dgm:spPr/>
    </dgm:pt>
    <dgm:pt modelId="{5B08471A-1627-40D3-AF43-98779A08DB8A}" type="pres">
      <dgm:prSet presAssocID="{13E62422-2764-45BD-9899-509292BAE6B7}" presName="Name10" presStyleLbl="parChTrans1D2" presStyleIdx="1" presStyleCnt="5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5"/>
      <dgm:spPr/>
    </dgm:pt>
    <dgm:pt modelId="{46D40F09-1986-424E-B56F-AABDF73629F0}" type="pres">
      <dgm:prSet presAssocID="{FB89E6D6-3178-4FAF-9FC0-D43CEF9C6907}" presName="text2" presStyleLbl="fgAcc2" presStyleIdx="1" presStyleCnt="5" custScaleX="172765" custScaleY="120110" custLinFactNeighborX="1877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53696040-16EC-4727-A86A-79B54C72633B}" type="pres">
      <dgm:prSet presAssocID="{5D1EC746-F5FC-4358-B570-95B74F857BEF}" presName="Name17" presStyleLbl="parChTrans1D3" presStyleIdx="1" presStyleCnt="4"/>
      <dgm:spPr/>
      <dgm:t>
        <a:bodyPr/>
        <a:lstStyle/>
        <a:p>
          <a:endParaRPr lang="uk-UA"/>
        </a:p>
      </dgm:t>
    </dgm:pt>
    <dgm:pt modelId="{07B62886-6703-4202-8360-55A31570F79C}" type="pres">
      <dgm:prSet presAssocID="{EAF669F1-465F-4506-B4CE-A924BE8CE66D}" presName="hierRoot3" presStyleCnt="0"/>
      <dgm:spPr/>
    </dgm:pt>
    <dgm:pt modelId="{DFEE3312-5B9C-4CA2-B790-0FA00A6EE7D3}" type="pres">
      <dgm:prSet presAssocID="{EAF669F1-465F-4506-B4CE-A924BE8CE66D}" presName="composite3" presStyleCnt="0"/>
      <dgm:spPr/>
    </dgm:pt>
    <dgm:pt modelId="{D6DDE1C9-DA78-4976-A99C-9A0AFBB59470}" type="pres">
      <dgm:prSet presAssocID="{EAF669F1-465F-4506-B4CE-A924BE8CE66D}" presName="background3" presStyleLbl="node3" presStyleIdx="1" presStyleCnt="4"/>
      <dgm:spPr/>
    </dgm:pt>
    <dgm:pt modelId="{FC6B11B5-1044-40C4-A5B3-C5D750A9A5C0}" type="pres">
      <dgm:prSet presAssocID="{EAF669F1-465F-4506-B4CE-A924BE8CE66D}" presName="text3" presStyleLbl="fgAcc3" presStyleIdx="1" presStyleCnt="4" custScaleX="162382" custScaleY="265722" custLinFactNeighborX="-4246" custLinFactNeighborY="-1467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633DE7-261C-4CE1-9D60-F549B1D92759}" type="pres">
      <dgm:prSet presAssocID="{EAF669F1-465F-4506-B4CE-A924BE8CE66D}" presName="hierChild4" presStyleCnt="0"/>
      <dgm:spPr/>
    </dgm:pt>
    <dgm:pt modelId="{BF2B42D0-C877-43E4-AC57-F6D35D075417}" type="pres">
      <dgm:prSet presAssocID="{433BCEAE-F742-45E4-BAE0-21D30102112D}" presName="Name10" presStyleLbl="parChTrans1D2" presStyleIdx="2" presStyleCnt="5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5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5" custScaleX="155492" custScaleY="120110" custLinFactNeighborX="7541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2B8B7015-AB96-4F9D-9262-6441D65CFA43}" type="pres">
      <dgm:prSet presAssocID="{A2F5CDE0-55F6-440E-95FD-3AB2B91B3F67}" presName="Name17" presStyleLbl="parChTrans1D3" presStyleIdx="2" presStyleCnt="4"/>
      <dgm:spPr/>
      <dgm:t>
        <a:bodyPr/>
        <a:lstStyle/>
        <a:p>
          <a:endParaRPr lang="uk-UA"/>
        </a:p>
      </dgm:t>
    </dgm:pt>
    <dgm:pt modelId="{22C7DAD7-BBAE-436E-9F7C-A83457EEF6D9}" type="pres">
      <dgm:prSet presAssocID="{EF77D13F-7064-4A0F-9B92-731ECEE5D617}" presName="hierRoot3" presStyleCnt="0"/>
      <dgm:spPr/>
    </dgm:pt>
    <dgm:pt modelId="{2B553403-251F-4771-AFD2-B432837E26B0}" type="pres">
      <dgm:prSet presAssocID="{EF77D13F-7064-4A0F-9B92-731ECEE5D617}" presName="composite3" presStyleCnt="0"/>
      <dgm:spPr/>
    </dgm:pt>
    <dgm:pt modelId="{E1707B9F-D26E-45E8-BD24-4CDD251CBCD8}" type="pres">
      <dgm:prSet presAssocID="{EF77D13F-7064-4A0F-9B92-731ECEE5D617}" presName="background3" presStyleLbl="node3" presStyleIdx="2" presStyleCnt="4"/>
      <dgm:spPr/>
    </dgm:pt>
    <dgm:pt modelId="{D120D77A-60B6-49C3-99D5-65A1C9042979}" type="pres">
      <dgm:prSet presAssocID="{EF77D13F-7064-4A0F-9B92-731ECEE5D617}" presName="text3" presStyleLbl="fgAcc3" presStyleIdx="2" presStyleCnt="4" custScaleX="170177" custScaleY="483835" custLinFactNeighborX="1958" custLinFactNeighborY="-1434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59EEDC3-B558-47EF-BCD2-3CF81BD9962F}" type="pres">
      <dgm:prSet presAssocID="{EF77D13F-7064-4A0F-9B92-731ECEE5D617}" presName="hierChild4" presStyleCnt="0"/>
      <dgm:spPr/>
    </dgm:pt>
    <dgm:pt modelId="{45CFAA77-70A6-4857-9C3E-2400783D20FE}" type="pres">
      <dgm:prSet presAssocID="{B023AEDC-27A1-4BEB-8D65-BC7FE56E599D}" presName="Name10" presStyleLbl="parChTrans1D2" presStyleIdx="3" presStyleCnt="5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5"/>
      <dgm:spPr/>
    </dgm:pt>
    <dgm:pt modelId="{18058337-2457-4721-8F6A-77B1D682049A}" type="pres">
      <dgm:prSet presAssocID="{C8968307-704C-4265-862C-7CB9FD33ADA5}" presName="text2" presStyleLbl="fgAcc2" presStyleIdx="3" presStyleCnt="5" custScaleX="136414" custScaleY="120110" custLinFactNeighborX="-9150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  <dgm:pt modelId="{FA74E41D-B116-43E4-A1D0-38EF4FD06EFB}" type="pres">
      <dgm:prSet presAssocID="{BAEA83AE-8238-439B-967A-F6E1D353ABDF}" presName="Name17" presStyleLbl="parChTrans1D3" presStyleIdx="3" presStyleCnt="4"/>
      <dgm:spPr/>
      <dgm:t>
        <a:bodyPr/>
        <a:lstStyle/>
        <a:p>
          <a:endParaRPr lang="uk-UA"/>
        </a:p>
      </dgm:t>
    </dgm:pt>
    <dgm:pt modelId="{A4A264BB-9382-49B9-A273-18B1FB33F7E9}" type="pres">
      <dgm:prSet presAssocID="{CE2415DD-CD9C-4C6F-B731-B05F822D1D32}" presName="hierRoot3" presStyleCnt="0"/>
      <dgm:spPr/>
    </dgm:pt>
    <dgm:pt modelId="{6BBA4267-A087-41BB-B4D9-B318EA5A6F24}" type="pres">
      <dgm:prSet presAssocID="{CE2415DD-CD9C-4C6F-B731-B05F822D1D32}" presName="composite3" presStyleCnt="0"/>
      <dgm:spPr/>
    </dgm:pt>
    <dgm:pt modelId="{01490953-30E7-4A2C-B88E-DC56CC3F0195}" type="pres">
      <dgm:prSet presAssocID="{CE2415DD-CD9C-4C6F-B731-B05F822D1D32}" presName="background3" presStyleLbl="node3" presStyleIdx="3" presStyleCnt="4"/>
      <dgm:spPr/>
    </dgm:pt>
    <dgm:pt modelId="{BD04993E-897B-4D05-A41E-CD10FEE2DBE6}" type="pres">
      <dgm:prSet presAssocID="{CE2415DD-CD9C-4C6F-B731-B05F822D1D32}" presName="text3" presStyleLbl="fgAcc3" presStyleIdx="3" presStyleCnt="4" custScaleX="178320" custScaleY="410161" custLinFactNeighborX="-628" custLinFactNeighborY="698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E5E840-3698-4F32-ACD3-FBC046350EB1}" type="pres">
      <dgm:prSet presAssocID="{CE2415DD-CD9C-4C6F-B731-B05F822D1D32}" presName="hierChild4" presStyleCnt="0"/>
      <dgm:spPr/>
    </dgm:pt>
    <dgm:pt modelId="{CA4FD78B-EDC0-4EE3-A73C-5A4921347F94}" type="pres">
      <dgm:prSet presAssocID="{FB5F6789-0474-4F52-90A9-52892E4121C2}" presName="Name10" presStyleLbl="parChTrans1D2" presStyleIdx="4" presStyleCnt="5"/>
      <dgm:spPr/>
      <dgm:t>
        <a:bodyPr/>
        <a:lstStyle/>
        <a:p>
          <a:endParaRPr lang="ru-RU"/>
        </a:p>
      </dgm:t>
    </dgm:pt>
    <dgm:pt modelId="{B95813F4-D97D-4C06-9E7B-D9DC7702B316}" type="pres">
      <dgm:prSet presAssocID="{5C2FE600-3BF3-4CBB-87DD-F6E22D86F256}" presName="hierRoot2" presStyleCnt="0"/>
      <dgm:spPr/>
    </dgm:pt>
    <dgm:pt modelId="{0A1E2FF2-A403-4EC2-BD38-F183F3935942}" type="pres">
      <dgm:prSet presAssocID="{5C2FE600-3BF3-4CBB-87DD-F6E22D86F256}" presName="composite2" presStyleCnt="0"/>
      <dgm:spPr/>
    </dgm:pt>
    <dgm:pt modelId="{8A0772C8-9C0B-4EFD-8127-F7005A77C5AF}" type="pres">
      <dgm:prSet presAssocID="{5C2FE600-3BF3-4CBB-87DD-F6E22D86F256}" presName="background2" presStyleLbl="node2" presStyleIdx="4" presStyleCnt="5"/>
      <dgm:spPr/>
    </dgm:pt>
    <dgm:pt modelId="{30DB04AB-3FF2-4BCA-B19D-D823A3453D5C}" type="pres">
      <dgm:prSet presAssocID="{5C2FE600-3BF3-4CBB-87DD-F6E22D86F256}" presName="text2" presStyleLbl="fgAcc2" presStyleIdx="4" presStyleCnt="5" custScaleX="136414" custScaleY="120110" custLinFactNeighborX="-11724" custLinFactNeighborY="-227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1CB3F2-7D17-4D93-ABBA-DFF1D0488BDE}" type="pres">
      <dgm:prSet presAssocID="{5C2FE600-3BF3-4CBB-87DD-F6E22D86F256}" presName="hierChild3" presStyleCnt="0"/>
      <dgm:spPr/>
    </dgm:pt>
  </dgm:ptLst>
  <dgm:cxnLst>
    <dgm:cxn modelId="{56A55F11-16D8-426A-8A02-2599277FE46F}" type="presOf" srcId="{89CCFB4D-FE58-47DB-9AC7-8C471E129569}" destId="{DD1D5631-9E6D-4F52-B1F0-F70653E36815}" srcOrd="0" destOrd="0" presId="urn:microsoft.com/office/officeart/2005/8/layout/hierarchy1"/>
    <dgm:cxn modelId="{931D0AAF-8C51-447B-80DE-3B8BD9B28237}" type="presOf" srcId="{03031840-A204-468F-BC59-391BE1B29243}" destId="{6F286D2C-53E2-47F0-B68C-8262A3694166}" srcOrd="0" destOrd="0" presId="urn:microsoft.com/office/officeart/2005/8/layout/hierarchy1"/>
    <dgm:cxn modelId="{2EAE21B5-1EB6-4015-B2B8-A31EEEEEB98D}" srcId="{C8968307-704C-4265-862C-7CB9FD33ADA5}" destId="{CE2415DD-CD9C-4C6F-B731-B05F822D1D32}" srcOrd="0" destOrd="0" parTransId="{BAEA83AE-8238-439B-967A-F6E1D353ABDF}" sibTransId="{E54BF13A-4E5A-498D-AECA-E933915CC10B}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FF82BA7B-2107-4FB5-81E6-F32564547B45}" type="presOf" srcId="{BD909922-59BB-4E28-9B54-72A0C0A790A4}" destId="{9D8D93D7-1B06-4946-B0D0-EC1D450829E1}" srcOrd="0" destOrd="0" presId="urn:microsoft.com/office/officeart/2005/8/layout/hierarchy1"/>
    <dgm:cxn modelId="{A7BA33E4-2EBB-4C12-8FE6-4945B5B8F463}" type="presOf" srcId="{CE2415DD-CD9C-4C6F-B731-B05F822D1D32}" destId="{BD04993E-897B-4D05-A41E-CD10FEE2DBE6}" srcOrd="0" destOrd="0" presId="urn:microsoft.com/office/officeart/2005/8/layout/hierarchy1"/>
    <dgm:cxn modelId="{C47CC430-5CEF-4663-B8B2-0C50C10C8D99}" type="presOf" srcId="{433BCEAE-F742-45E4-BAE0-21D30102112D}" destId="{BF2B42D0-C877-43E4-AC57-F6D35D075417}" srcOrd="0" destOrd="0" presId="urn:microsoft.com/office/officeart/2005/8/layout/hierarchy1"/>
    <dgm:cxn modelId="{FCF2589E-0681-4E02-A496-E5CDB47ABC75}" type="presOf" srcId="{B023AEDC-27A1-4BEB-8D65-BC7FE56E599D}" destId="{45CFAA77-70A6-4857-9C3E-2400783D20FE}" srcOrd="0" destOrd="0" presId="urn:microsoft.com/office/officeart/2005/8/layout/hierarchy1"/>
    <dgm:cxn modelId="{F4D4DE51-74A0-4218-8854-9AC28AA8B184}" type="presOf" srcId="{EF77D13F-7064-4A0F-9B92-731ECEE5D617}" destId="{D120D77A-60B6-49C3-99D5-65A1C9042979}" srcOrd="0" destOrd="0" presId="urn:microsoft.com/office/officeart/2005/8/layout/hierarchy1"/>
    <dgm:cxn modelId="{7B66A5FE-CB50-4CC9-89F3-4E7CD8EBDC35}" srcId="{FB89E6D6-3178-4FAF-9FC0-D43CEF9C6907}" destId="{EAF669F1-465F-4506-B4CE-A924BE8CE66D}" srcOrd="0" destOrd="0" parTransId="{5D1EC746-F5FC-4358-B570-95B74F857BEF}" sibTransId="{B6DF8F88-2AB1-467B-9BBD-B8597C3ED5D6}"/>
    <dgm:cxn modelId="{F802683B-4B3A-4F05-9349-AB73ED5D7AEF}" type="presOf" srcId="{C8968307-704C-4265-862C-7CB9FD33ADA5}" destId="{18058337-2457-4721-8F6A-77B1D682049A}" srcOrd="0" destOrd="0" presId="urn:microsoft.com/office/officeart/2005/8/layout/hierarchy1"/>
    <dgm:cxn modelId="{72F2F9E2-AA5F-4D3C-8C56-220734F27A9E}" type="presOf" srcId="{BAEA83AE-8238-439B-967A-F6E1D353ABDF}" destId="{FA74E41D-B116-43E4-A1D0-38EF4FD06EFB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3B1CE616-5606-4252-8BC2-C75B939AC3AC}" type="presOf" srcId="{EAF669F1-465F-4506-B4CE-A924BE8CE66D}" destId="{FC6B11B5-1044-40C4-A5B3-C5D750A9A5C0}" srcOrd="0" destOrd="0" presId="urn:microsoft.com/office/officeart/2005/8/layout/hierarchy1"/>
    <dgm:cxn modelId="{FD83116D-7BF0-47B7-8EB9-3C0C9B8CFD84}" type="presOf" srcId="{5D1EC746-F5FC-4358-B570-95B74F857BEF}" destId="{53696040-16EC-4727-A86A-79B54C72633B}" srcOrd="0" destOrd="0" presId="urn:microsoft.com/office/officeart/2005/8/layout/hierarchy1"/>
    <dgm:cxn modelId="{00EA4F47-5076-42B0-982E-844901935B95}" type="presOf" srcId="{1CD14478-D76A-427A-B54A-94965E64A27D}" destId="{5AA6C24F-1E9B-41FB-A0AD-5277357A1EC5}" srcOrd="0" destOrd="0" presId="urn:microsoft.com/office/officeart/2005/8/layout/hierarchy1"/>
    <dgm:cxn modelId="{D55695AA-DAF1-4B30-959C-60F3C6C5AF29}" srcId="{03031840-A204-468F-BC59-391BE1B29243}" destId="{172FA471-972D-4369-9A7B-80819C157CE0}" srcOrd="0" destOrd="0" parTransId="{B2AD752A-55DC-4C52-871A-BA546E6920D9}" sibTransId="{60B9CB3D-C128-41ED-B7D1-ED37CBA17A74}"/>
    <dgm:cxn modelId="{892D28A7-F1EA-4B4C-814B-ED41101E8E80}" type="presOf" srcId="{168E8302-641D-4410-98B3-4F148112A20B}" destId="{3296364F-7985-40D5-B0D2-09B498540135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0513EB00-D21D-47D8-9C7C-BA6CEFBFBCCC}" srcId="{1CD14478-D76A-427A-B54A-94965E64A27D}" destId="{5C2FE600-3BF3-4CBB-87DD-F6E22D86F256}" srcOrd="4" destOrd="0" parTransId="{FB5F6789-0474-4F52-90A9-52892E4121C2}" sibTransId="{7A0C6AF7-6077-4245-BB4E-C63EC1273CB3}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293D855D-C25D-43E4-B02F-3D051652D33B}" type="presOf" srcId="{A2F5CDE0-55F6-440E-95FD-3AB2B91B3F67}" destId="{2B8B7015-AB96-4F9D-9262-6441D65CFA43}" srcOrd="0" destOrd="0" presId="urn:microsoft.com/office/officeart/2005/8/layout/hierarchy1"/>
    <dgm:cxn modelId="{F82B207B-F13D-4029-9B8D-C6086A9EDA12}" type="presOf" srcId="{FB5F6789-0474-4F52-90A9-52892E4121C2}" destId="{CA4FD78B-EDC0-4EE3-A73C-5A4921347F94}" srcOrd="0" destOrd="0" presId="urn:microsoft.com/office/officeart/2005/8/layout/hierarchy1"/>
    <dgm:cxn modelId="{FCF35FB2-7E0D-4DEE-A2B5-E40A6BF231D7}" type="presOf" srcId="{5C2FE600-3BF3-4CBB-87DD-F6E22D86F256}" destId="{30DB04AB-3FF2-4BCA-B19D-D823A3453D5C}" srcOrd="0" destOrd="0" presId="urn:microsoft.com/office/officeart/2005/8/layout/hierarchy1"/>
    <dgm:cxn modelId="{BF39E9D5-9CC2-4A39-8FC5-4A3F4FE8E4B9}" type="presOf" srcId="{B2AD752A-55DC-4C52-871A-BA546E6920D9}" destId="{64C8A136-AF3E-46A2-BAA6-8DC2B2FDA806}" srcOrd="0" destOrd="0" presId="urn:microsoft.com/office/officeart/2005/8/layout/hierarchy1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84A77D18-3E36-45EB-A97D-6F127231DEB6}" srcId="{168E8302-641D-4410-98B3-4F148112A20B}" destId="{EF77D13F-7064-4A0F-9B92-731ECEE5D617}" srcOrd="0" destOrd="0" parTransId="{A2F5CDE0-55F6-440E-95FD-3AB2B91B3F67}" sibTransId="{3EB532CC-8F9C-427E-ADD4-8405E859E82F}"/>
    <dgm:cxn modelId="{643A8AF3-BB61-4B8B-9584-CD37CE1AFBAD}" type="presOf" srcId="{FB89E6D6-3178-4FAF-9FC0-D43CEF9C6907}" destId="{46D40F09-1986-424E-B56F-AABDF73629F0}" srcOrd="0" destOrd="0" presId="urn:microsoft.com/office/officeart/2005/8/layout/hierarchy1"/>
    <dgm:cxn modelId="{92C9F777-5F4D-4265-85A2-4B669DBE04A2}" type="presOf" srcId="{13E62422-2764-45BD-9899-509292BAE6B7}" destId="{5B08471A-1627-40D3-AF43-98779A08DB8A}" srcOrd="0" destOrd="0" presId="urn:microsoft.com/office/officeart/2005/8/layout/hierarchy1"/>
    <dgm:cxn modelId="{90DD8494-A533-4E6D-9204-97E4E247B83E}" type="presOf" srcId="{172FA471-972D-4369-9A7B-80819C157CE0}" destId="{03D556DB-47D3-4176-8A7F-6DBBE6719536}" srcOrd="0" destOrd="0" presId="urn:microsoft.com/office/officeart/2005/8/layout/hierarchy1"/>
    <dgm:cxn modelId="{D1CF9667-4533-42B4-8F3E-25C8B02BB155}" type="presParOf" srcId="{9D8D93D7-1B06-4946-B0D0-EC1D450829E1}" destId="{CC4D81B9-F7BC-4D35-AB4F-4072A96C877E}" srcOrd="0" destOrd="0" presId="urn:microsoft.com/office/officeart/2005/8/layout/hierarchy1"/>
    <dgm:cxn modelId="{72094F69-2733-4885-B163-F55A27576CB2}" type="presParOf" srcId="{CC4D81B9-F7BC-4D35-AB4F-4072A96C877E}" destId="{496359C6-AA8F-492E-A5FC-6ED8D387175B}" srcOrd="0" destOrd="0" presId="urn:microsoft.com/office/officeart/2005/8/layout/hierarchy1"/>
    <dgm:cxn modelId="{1C489239-4967-452C-8053-096BB04CACC7}" type="presParOf" srcId="{496359C6-AA8F-492E-A5FC-6ED8D387175B}" destId="{CF2C95D5-0117-409C-989E-A6933413E448}" srcOrd="0" destOrd="0" presId="urn:microsoft.com/office/officeart/2005/8/layout/hierarchy1"/>
    <dgm:cxn modelId="{524A9C78-EBFB-482B-9193-02BC22334A86}" type="presParOf" srcId="{496359C6-AA8F-492E-A5FC-6ED8D387175B}" destId="{5AA6C24F-1E9B-41FB-A0AD-5277357A1EC5}" srcOrd="1" destOrd="0" presId="urn:microsoft.com/office/officeart/2005/8/layout/hierarchy1"/>
    <dgm:cxn modelId="{BB69635B-DDFB-4507-B552-30C39E127091}" type="presParOf" srcId="{CC4D81B9-F7BC-4D35-AB4F-4072A96C877E}" destId="{D0815C83-5B71-4FC2-A127-77A6DB3790BD}" srcOrd="1" destOrd="0" presId="urn:microsoft.com/office/officeart/2005/8/layout/hierarchy1"/>
    <dgm:cxn modelId="{2425ACEA-893F-4EAD-A67B-6CCC153DA0D2}" type="presParOf" srcId="{D0815C83-5B71-4FC2-A127-77A6DB3790BD}" destId="{DD1D5631-9E6D-4F52-B1F0-F70653E36815}" srcOrd="0" destOrd="0" presId="urn:microsoft.com/office/officeart/2005/8/layout/hierarchy1"/>
    <dgm:cxn modelId="{3538C251-A95C-4C9C-A7AF-51E181E1D231}" type="presParOf" srcId="{D0815C83-5B71-4FC2-A127-77A6DB3790BD}" destId="{83471612-8ED2-49E0-8A98-279A1B0ED316}" srcOrd="1" destOrd="0" presId="urn:microsoft.com/office/officeart/2005/8/layout/hierarchy1"/>
    <dgm:cxn modelId="{D40F0308-2DA8-46DA-A7C5-8A23DE705406}" type="presParOf" srcId="{83471612-8ED2-49E0-8A98-279A1B0ED316}" destId="{2D3B6988-E10A-44C9-B84C-A0D0039AB144}" srcOrd="0" destOrd="0" presId="urn:microsoft.com/office/officeart/2005/8/layout/hierarchy1"/>
    <dgm:cxn modelId="{30F61777-7CB0-4B53-9F0E-EECD3FD733BE}" type="presParOf" srcId="{2D3B6988-E10A-44C9-B84C-A0D0039AB144}" destId="{CA8B6CCA-A55D-46C2-8DCA-9C0E5872A452}" srcOrd="0" destOrd="0" presId="urn:microsoft.com/office/officeart/2005/8/layout/hierarchy1"/>
    <dgm:cxn modelId="{C91313AA-3D35-4B8B-BA10-23D6292DD8AD}" type="presParOf" srcId="{2D3B6988-E10A-44C9-B84C-A0D0039AB144}" destId="{6F286D2C-53E2-47F0-B68C-8262A3694166}" srcOrd="1" destOrd="0" presId="urn:microsoft.com/office/officeart/2005/8/layout/hierarchy1"/>
    <dgm:cxn modelId="{FC4EF201-D15D-4F38-971C-9C1229550F18}" type="presParOf" srcId="{83471612-8ED2-49E0-8A98-279A1B0ED316}" destId="{21F1D1E7-93F0-41B5-95AD-1704BAE3A644}" srcOrd="1" destOrd="0" presId="urn:microsoft.com/office/officeart/2005/8/layout/hierarchy1"/>
    <dgm:cxn modelId="{E550297D-0496-4162-9018-6468D7273C3E}" type="presParOf" srcId="{21F1D1E7-93F0-41B5-95AD-1704BAE3A644}" destId="{64C8A136-AF3E-46A2-BAA6-8DC2B2FDA806}" srcOrd="0" destOrd="0" presId="urn:microsoft.com/office/officeart/2005/8/layout/hierarchy1"/>
    <dgm:cxn modelId="{F6832A87-BBDD-42CA-BAFF-FC6AA80BC33B}" type="presParOf" srcId="{21F1D1E7-93F0-41B5-95AD-1704BAE3A644}" destId="{88F2D986-2817-43F4-B2C5-25396350794E}" srcOrd="1" destOrd="0" presId="urn:microsoft.com/office/officeart/2005/8/layout/hierarchy1"/>
    <dgm:cxn modelId="{5FEEDF7D-A85C-4EB9-9F02-281E22527C1A}" type="presParOf" srcId="{88F2D986-2817-43F4-B2C5-25396350794E}" destId="{6CD77BBA-E131-476F-A4B8-14DE24192558}" srcOrd="0" destOrd="0" presId="urn:microsoft.com/office/officeart/2005/8/layout/hierarchy1"/>
    <dgm:cxn modelId="{F0F00F4E-5EAB-4984-A388-634D8294CB26}" type="presParOf" srcId="{6CD77BBA-E131-476F-A4B8-14DE24192558}" destId="{BDEA7ADE-1AF0-4618-959F-4340C1AE1738}" srcOrd="0" destOrd="0" presId="urn:microsoft.com/office/officeart/2005/8/layout/hierarchy1"/>
    <dgm:cxn modelId="{AC3F2213-BD2B-4CB6-9C65-11A7E8388799}" type="presParOf" srcId="{6CD77BBA-E131-476F-A4B8-14DE24192558}" destId="{03D556DB-47D3-4176-8A7F-6DBBE6719536}" srcOrd="1" destOrd="0" presId="urn:microsoft.com/office/officeart/2005/8/layout/hierarchy1"/>
    <dgm:cxn modelId="{49930246-AC59-4314-AC6F-D1C187C8C9C7}" type="presParOf" srcId="{88F2D986-2817-43F4-B2C5-25396350794E}" destId="{800B0861-412F-483A-B387-7C72D315A3D8}" srcOrd="1" destOrd="0" presId="urn:microsoft.com/office/officeart/2005/8/layout/hierarchy1"/>
    <dgm:cxn modelId="{300C6729-0DC9-41D6-B128-9908137BC7B1}" type="presParOf" srcId="{D0815C83-5B71-4FC2-A127-77A6DB3790BD}" destId="{5B08471A-1627-40D3-AF43-98779A08DB8A}" srcOrd="2" destOrd="0" presId="urn:microsoft.com/office/officeart/2005/8/layout/hierarchy1"/>
    <dgm:cxn modelId="{C439A6FE-1360-4809-8F0D-9917ED4A33C7}" type="presParOf" srcId="{D0815C83-5B71-4FC2-A127-77A6DB3790BD}" destId="{97A3420C-6BC9-45DF-9A20-51F47263C455}" srcOrd="3" destOrd="0" presId="urn:microsoft.com/office/officeart/2005/8/layout/hierarchy1"/>
    <dgm:cxn modelId="{F5952A6B-9E88-455A-B70B-64CA361E941D}" type="presParOf" srcId="{97A3420C-6BC9-45DF-9A20-51F47263C455}" destId="{D891D64A-FD9D-4EB0-907B-ADB93F13A85E}" srcOrd="0" destOrd="0" presId="urn:microsoft.com/office/officeart/2005/8/layout/hierarchy1"/>
    <dgm:cxn modelId="{40ED1E52-0DE5-4D66-ABEB-8D96AA87D1DB}" type="presParOf" srcId="{D891D64A-FD9D-4EB0-907B-ADB93F13A85E}" destId="{4B9097F8-9C96-463F-B0C6-A7CEC45DE856}" srcOrd="0" destOrd="0" presId="urn:microsoft.com/office/officeart/2005/8/layout/hierarchy1"/>
    <dgm:cxn modelId="{6D0D2A1E-6BDC-449B-A1F0-E4F2AF36C8DE}" type="presParOf" srcId="{D891D64A-FD9D-4EB0-907B-ADB93F13A85E}" destId="{46D40F09-1986-424E-B56F-AABDF73629F0}" srcOrd="1" destOrd="0" presId="urn:microsoft.com/office/officeart/2005/8/layout/hierarchy1"/>
    <dgm:cxn modelId="{62B45AF1-3DAC-4FAD-BAEB-DB1924C22359}" type="presParOf" srcId="{97A3420C-6BC9-45DF-9A20-51F47263C455}" destId="{FC91FAF4-AB47-4C8A-A55A-C64B34CCA24A}" srcOrd="1" destOrd="0" presId="urn:microsoft.com/office/officeart/2005/8/layout/hierarchy1"/>
    <dgm:cxn modelId="{17F8A529-A4AE-4663-9F2C-B17E21F05585}" type="presParOf" srcId="{FC91FAF4-AB47-4C8A-A55A-C64B34CCA24A}" destId="{53696040-16EC-4727-A86A-79B54C72633B}" srcOrd="0" destOrd="0" presId="urn:microsoft.com/office/officeart/2005/8/layout/hierarchy1"/>
    <dgm:cxn modelId="{80CC4B88-73B9-4313-A76E-7117B18EFD9D}" type="presParOf" srcId="{FC91FAF4-AB47-4C8A-A55A-C64B34CCA24A}" destId="{07B62886-6703-4202-8360-55A31570F79C}" srcOrd="1" destOrd="0" presId="urn:microsoft.com/office/officeart/2005/8/layout/hierarchy1"/>
    <dgm:cxn modelId="{9FB9EFFE-7242-435A-8E82-699461CACFB1}" type="presParOf" srcId="{07B62886-6703-4202-8360-55A31570F79C}" destId="{DFEE3312-5B9C-4CA2-B790-0FA00A6EE7D3}" srcOrd="0" destOrd="0" presId="urn:microsoft.com/office/officeart/2005/8/layout/hierarchy1"/>
    <dgm:cxn modelId="{700B805C-8958-428E-BCF9-231AA644F35D}" type="presParOf" srcId="{DFEE3312-5B9C-4CA2-B790-0FA00A6EE7D3}" destId="{D6DDE1C9-DA78-4976-A99C-9A0AFBB59470}" srcOrd="0" destOrd="0" presId="urn:microsoft.com/office/officeart/2005/8/layout/hierarchy1"/>
    <dgm:cxn modelId="{C725E00D-A54C-4F55-807C-C748B7F4B4DB}" type="presParOf" srcId="{DFEE3312-5B9C-4CA2-B790-0FA00A6EE7D3}" destId="{FC6B11B5-1044-40C4-A5B3-C5D750A9A5C0}" srcOrd="1" destOrd="0" presId="urn:microsoft.com/office/officeart/2005/8/layout/hierarchy1"/>
    <dgm:cxn modelId="{276F88FE-5C41-4A29-8514-0790B4F80E2C}" type="presParOf" srcId="{07B62886-6703-4202-8360-55A31570F79C}" destId="{05633DE7-261C-4CE1-9D60-F549B1D92759}" srcOrd="1" destOrd="0" presId="urn:microsoft.com/office/officeart/2005/8/layout/hierarchy1"/>
    <dgm:cxn modelId="{968DFFF6-AA8A-4637-9ED7-4DB790F50D5C}" type="presParOf" srcId="{D0815C83-5B71-4FC2-A127-77A6DB3790BD}" destId="{BF2B42D0-C877-43E4-AC57-F6D35D075417}" srcOrd="4" destOrd="0" presId="urn:microsoft.com/office/officeart/2005/8/layout/hierarchy1"/>
    <dgm:cxn modelId="{0DECA2C1-E940-4F8B-A650-207DB4459476}" type="presParOf" srcId="{D0815C83-5B71-4FC2-A127-77A6DB3790BD}" destId="{201D02DE-65CD-4776-8007-DC18D62378F2}" srcOrd="5" destOrd="0" presId="urn:microsoft.com/office/officeart/2005/8/layout/hierarchy1"/>
    <dgm:cxn modelId="{F98B7A95-03DA-4849-ABD3-60A8AF059530}" type="presParOf" srcId="{201D02DE-65CD-4776-8007-DC18D62378F2}" destId="{0D7F8F43-1311-4346-BC50-D48E95181F7D}" srcOrd="0" destOrd="0" presId="urn:microsoft.com/office/officeart/2005/8/layout/hierarchy1"/>
    <dgm:cxn modelId="{739AD5F0-D4EF-460F-9C79-CEFE95B812D8}" type="presParOf" srcId="{0D7F8F43-1311-4346-BC50-D48E95181F7D}" destId="{76204DBA-4949-46E8-97D2-161593287AEA}" srcOrd="0" destOrd="0" presId="urn:microsoft.com/office/officeart/2005/8/layout/hierarchy1"/>
    <dgm:cxn modelId="{2BDC40D5-D791-4C75-9A1B-09ED1D2564A3}" type="presParOf" srcId="{0D7F8F43-1311-4346-BC50-D48E95181F7D}" destId="{3296364F-7985-40D5-B0D2-09B498540135}" srcOrd="1" destOrd="0" presId="urn:microsoft.com/office/officeart/2005/8/layout/hierarchy1"/>
    <dgm:cxn modelId="{0E002284-6B2A-4432-86AD-E06E5EB77A9B}" type="presParOf" srcId="{201D02DE-65CD-4776-8007-DC18D62378F2}" destId="{80151DEE-542B-433F-856E-E2700A391C81}" srcOrd="1" destOrd="0" presId="urn:microsoft.com/office/officeart/2005/8/layout/hierarchy1"/>
    <dgm:cxn modelId="{AF6DD6CB-AB20-4F97-A6BD-AEFEA0AA32FF}" type="presParOf" srcId="{80151DEE-542B-433F-856E-E2700A391C81}" destId="{2B8B7015-AB96-4F9D-9262-6441D65CFA43}" srcOrd="0" destOrd="0" presId="urn:microsoft.com/office/officeart/2005/8/layout/hierarchy1"/>
    <dgm:cxn modelId="{B3A8B2AF-47A2-44C9-A4E4-12ADD7687034}" type="presParOf" srcId="{80151DEE-542B-433F-856E-E2700A391C81}" destId="{22C7DAD7-BBAE-436E-9F7C-A83457EEF6D9}" srcOrd="1" destOrd="0" presId="urn:microsoft.com/office/officeart/2005/8/layout/hierarchy1"/>
    <dgm:cxn modelId="{E18EB073-73C7-4556-AB99-1434CA7A6315}" type="presParOf" srcId="{22C7DAD7-BBAE-436E-9F7C-A83457EEF6D9}" destId="{2B553403-251F-4771-AFD2-B432837E26B0}" srcOrd="0" destOrd="0" presId="urn:microsoft.com/office/officeart/2005/8/layout/hierarchy1"/>
    <dgm:cxn modelId="{96E2FD82-38DC-4EF6-AF56-1DF703469DF0}" type="presParOf" srcId="{2B553403-251F-4771-AFD2-B432837E26B0}" destId="{E1707B9F-D26E-45E8-BD24-4CDD251CBCD8}" srcOrd="0" destOrd="0" presId="urn:microsoft.com/office/officeart/2005/8/layout/hierarchy1"/>
    <dgm:cxn modelId="{DF9A6C8C-7680-40EA-A16F-DB71B1DF38A1}" type="presParOf" srcId="{2B553403-251F-4771-AFD2-B432837E26B0}" destId="{D120D77A-60B6-49C3-99D5-65A1C9042979}" srcOrd="1" destOrd="0" presId="urn:microsoft.com/office/officeart/2005/8/layout/hierarchy1"/>
    <dgm:cxn modelId="{9766B8BA-2D60-4266-A15E-C6BCD320B1D6}" type="presParOf" srcId="{22C7DAD7-BBAE-436E-9F7C-A83457EEF6D9}" destId="{F59EEDC3-B558-47EF-BCD2-3CF81BD9962F}" srcOrd="1" destOrd="0" presId="urn:microsoft.com/office/officeart/2005/8/layout/hierarchy1"/>
    <dgm:cxn modelId="{5D1333E6-E410-40B1-80C9-06191991611B}" type="presParOf" srcId="{D0815C83-5B71-4FC2-A127-77A6DB3790BD}" destId="{45CFAA77-70A6-4857-9C3E-2400783D20FE}" srcOrd="6" destOrd="0" presId="urn:microsoft.com/office/officeart/2005/8/layout/hierarchy1"/>
    <dgm:cxn modelId="{8482FFCD-7204-4321-92C6-B086E7A08111}" type="presParOf" srcId="{D0815C83-5B71-4FC2-A127-77A6DB3790BD}" destId="{EBA279BC-ECC1-4A54-8E7E-6702EDD095CB}" srcOrd="7" destOrd="0" presId="urn:microsoft.com/office/officeart/2005/8/layout/hierarchy1"/>
    <dgm:cxn modelId="{377195BC-781B-4F7E-9588-706DB1430F30}" type="presParOf" srcId="{EBA279BC-ECC1-4A54-8E7E-6702EDD095CB}" destId="{9666C51C-6221-4C0E-8A2B-5D644B350AF6}" srcOrd="0" destOrd="0" presId="urn:microsoft.com/office/officeart/2005/8/layout/hierarchy1"/>
    <dgm:cxn modelId="{CF70BACC-EE26-4E31-8810-0802CF6A6898}" type="presParOf" srcId="{9666C51C-6221-4C0E-8A2B-5D644B350AF6}" destId="{C388A6A5-2D25-4463-A7A6-F94D2DEF4B04}" srcOrd="0" destOrd="0" presId="urn:microsoft.com/office/officeart/2005/8/layout/hierarchy1"/>
    <dgm:cxn modelId="{CA1AE487-FD2D-410D-A15A-090399839626}" type="presParOf" srcId="{9666C51C-6221-4C0E-8A2B-5D644B350AF6}" destId="{18058337-2457-4721-8F6A-77B1D682049A}" srcOrd="1" destOrd="0" presId="urn:microsoft.com/office/officeart/2005/8/layout/hierarchy1"/>
    <dgm:cxn modelId="{4B89013E-E9F7-4833-91B3-74CA80D0B7F4}" type="presParOf" srcId="{EBA279BC-ECC1-4A54-8E7E-6702EDD095CB}" destId="{21C97C0A-C6DC-4DB5-BD3E-95F0AA2C5962}" srcOrd="1" destOrd="0" presId="urn:microsoft.com/office/officeart/2005/8/layout/hierarchy1"/>
    <dgm:cxn modelId="{25B0076A-6810-4D13-9584-E1A875077A37}" type="presParOf" srcId="{21C97C0A-C6DC-4DB5-BD3E-95F0AA2C5962}" destId="{FA74E41D-B116-43E4-A1D0-38EF4FD06EFB}" srcOrd="0" destOrd="0" presId="urn:microsoft.com/office/officeart/2005/8/layout/hierarchy1"/>
    <dgm:cxn modelId="{7B60CED9-042B-448A-9D42-F2E704764057}" type="presParOf" srcId="{21C97C0A-C6DC-4DB5-BD3E-95F0AA2C5962}" destId="{A4A264BB-9382-49B9-A273-18B1FB33F7E9}" srcOrd="1" destOrd="0" presId="urn:microsoft.com/office/officeart/2005/8/layout/hierarchy1"/>
    <dgm:cxn modelId="{D3FDA81C-D26F-4E21-B084-788E8FE83757}" type="presParOf" srcId="{A4A264BB-9382-49B9-A273-18B1FB33F7E9}" destId="{6BBA4267-A087-41BB-B4D9-B318EA5A6F24}" srcOrd="0" destOrd="0" presId="urn:microsoft.com/office/officeart/2005/8/layout/hierarchy1"/>
    <dgm:cxn modelId="{671C8FBF-9B09-4732-A9B8-720D62D9CC47}" type="presParOf" srcId="{6BBA4267-A087-41BB-B4D9-B318EA5A6F24}" destId="{01490953-30E7-4A2C-B88E-DC56CC3F0195}" srcOrd="0" destOrd="0" presId="urn:microsoft.com/office/officeart/2005/8/layout/hierarchy1"/>
    <dgm:cxn modelId="{1418CC81-4977-4857-B4A3-BAA302A377A5}" type="presParOf" srcId="{6BBA4267-A087-41BB-B4D9-B318EA5A6F24}" destId="{BD04993E-897B-4D05-A41E-CD10FEE2DBE6}" srcOrd="1" destOrd="0" presId="urn:microsoft.com/office/officeart/2005/8/layout/hierarchy1"/>
    <dgm:cxn modelId="{34440E4C-7B63-47AC-BA10-734D2A55A2DB}" type="presParOf" srcId="{A4A264BB-9382-49B9-A273-18B1FB33F7E9}" destId="{90E5E840-3698-4F32-ACD3-FBC046350EB1}" srcOrd="1" destOrd="0" presId="urn:microsoft.com/office/officeart/2005/8/layout/hierarchy1"/>
    <dgm:cxn modelId="{D3CA2F70-BE12-402F-8B9F-57FAA8A4C664}" type="presParOf" srcId="{D0815C83-5B71-4FC2-A127-77A6DB3790BD}" destId="{CA4FD78B-EDC0-4EE3-A73C-5A4921347F94}" srcOrd="8" destOrd="0" presId="urn:microsoft.com/office/officeart/2005/8/layout/hierarchy1"/>
    <dgm:cxn modelId="{E7031643-8856-41F1-ADF1-745EA1A834CB}" type="presParOf" srcId="{D0815C83-5B71-4FC2-A127-77A6DB3790BD}" destId="{B95813F4-D97D-4C06-9E7B-D9DC7702B316}" srcOrd="9" destOrd="0" presId="urn:microsoft.com/office/officeart/2005/8/layout/hierarchy1"/>
    <dgm:cxn modelId="{28C78EB0-883A-4818-B8EC-6B97A827BBBD}" type="presParOf" srcId="{B95813F4-D97D-4C06-9E7B-D9DC7702B316}" destId="{0A1E2FF2-A403-4EC2-BD38-F183F3935942}" srcOrd="0" destOrd="0" presId="urn:microsoft.com/office/officeart/2005/8/layout/hierarchy1"/>
    <dgm:cxn modelId="{FA75A1F0-60AB-4132-840B-902545379ABE}" type="presParOf" srcId="{0A1E2FF2-A403-4EC2-BD38-F183F3935942}" destId="{8A0772C8-9C0B-4EFD-8127-F7005A77C5AF}" srcOrd="0" destOrd="0" presId="urn:microsoft.com/office/officeart/2005/8/layout/hierarchy1"/>
    <dgm:cxn modelId="{58F18980-8ECC-4150-ACF8-ACDCE0D55232}" type="presParOf" srcId="{0A1E2FF2-A403-4EC2-BD38-F183F3935942}" destId="{30DB04AB-3FF2-4BCA-B19D-D823A3453D5C}" srcOrd="1" destOrd="0" presId="urn:microsoft.com/office/officeart/2005/8/layout/hierarchy1"/>
    <dgm:cxn modelId="{B0B67EC4-96A6-4E90-8E6C-513F826FBCA2}" type="presParOf" srcId="{B95813F4-D97D-4C06-9E7B-D9DC7702B316}" destId="{B01CB3F2-7D17-4D93-ABBA-DFF1D0488B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11B219-85C2-4DF3-943C-6FD51445CE3B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1CB359A-1C61-420D-A251-8CFAB3CB69FE}">
      <dgm:prSet phldrT="[Текст]" custT="1"/>
      <dgm:spPr/>
      <dgm:t>
        <a:bodyPr/>
        <a:lstStyle/>
        <a:p>
          <a:r>
            <a:rPr lang="uk-UA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Планування</a:t>
          </a:r>
          <a:endParaRPr lang="uk-UA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B314EC9-C9A5-4E90-9344-F7EFE9C5C76D}" type="parTrans" cxnId="{283A6AAA-B8F6-4CBA-86FD-05DA89B6A360}">
      <dgm:prSet/>
      <dgm:spPr/>
      <dgm:t>
        <a:bodyPr/>
        <a:lstStyle/>
        <a:p>
          <a:endParaRPr lang="uk-UA" sz="19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CB8BC8-C842-4540-83DF-A444FC8ED820}" type="sibTrans" cxnId="{283A6AAA-B8F6-4CBA-86FD-05DA89B6A360}">
      <dgm:prSet/>
      <dgm:spPr/>
      <dgm:t>
        <a:bodyPr/>
        <a:lstStyle/>
        <a:p>
          <a:endParaRPr lang="uk-UA" sz="19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739146-9FAD-4580-93B6-6B990B7E1E1D}">
      <dgm:prSet phldrT="[Текст]" custT="1"/>
      <dgm:spPr/>
      <dgm:t>
        <a:bodyPr/>
        <a:lstStyle/>
        <a:p>
          <a:r>
            <a:rPr lang="uk-UA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Проведення підготовки</a:t>
          </a:r>
          <a:endParaRPr lang="uk-UA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87805BD-7169-4D7A-8C43-CF73090ACB8B}" type="parTrans" cxnId="{10775E3F-5AC6-4C09-9941-E22B0C130367}">
      <dgm:prSet/>
      <dgm:spPr/>
      <dgm:t>
        <a:bodyPr/>
        <a:lstStyle/>
        <a:p>
          <a:endParaRPr lang="uk-UA" sz="19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4B62E8-9052-492D-9309-D11E3DA66441}" type="sibTrans" cxnId="{10775E3F-5AC6-4C09-9941-E22B0C130367}">
      <dgm:prSet/>
      <dgm:spPr/>
      <dgm:t>
        <a:bodyPr/>
        <a:lstStyle/>
        <a:p>
          <a:endParaRPr lang="uk-UA" sz="19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47CC6F-9A95-42C8-A000-C298F1A9E15F}">
      <dgm:prSet phldrT="[Текст]" custT="1"/>
      <dgm:spPr/>
      <dgm:t>
        <a:bodyPr/>
        <a:lstStyle/>
        <a:p>
          <a:r>
            <a:rPr lang="uk-UA" sz="19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Облік і контроль</a:t>
          </a:r>
          <a:endParaRPr lang="uk-UA" sz="19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254B461-EDA2-49D5-9347-95D63E27CF46}" type="parTrans" cxnId="{90297154-637A-4420-BF95-6D8A0F167180}">
      <dgm:prSet/>
      <dgm:spPr/>
      <dgm:t>
        <a:bodyPr/>
        <a:lstStyle/>
        <a:p>
          <a:endParaRPr lang="uk-UA" sz="19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00D13E-9468-4AF2-8A88-1AAD0764A736}" type="sibTrans" cxnId="{90297154-637A-4420-BF95-6D8A0F167180}">
      <dgm:prSet/>
      <dgm:spPr/>
      <dgm:t>
        <a:bodyPr/>
        <a:lstStyle/>
        <a:p>
          <a:endParaRPr lang="uk-UA" sz="19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34D46F-8159-489F-920B-6B75D1A33C0F}">
      <dgm:prSet custT="1"/>
      <dgm:spPr/>
      <dgm:t>
        <a:bodyPr/>
        <a:lstStyle/>
        <a:p>
          <a:r>
            <a:rPr lang="uk-UA" sz="19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uk-UA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D22CBFF-3ADB-4E48-A906-6C50EEB1795B}" type="parTrans" cxnId="{32FD0E8A-A372-425A-A3A1-E9528F7CE0D1}">
      <dgm:prSet/>
      <dgm:spPr/>
      <dgm:t>
        <a:bodyPr/>
        <a:lstStyle/>
        <a:p>
          <a:endParaRPr lang="uk-UA" sz="19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EA5299-074D-405C-83E8-8733D92D7AA0}" type="sibTrans" cxnId="{32FD0E8A-A372-425A-A3A1-E9528F7CE0D1}">
      <dgm:prSet/>
      <dgm:spPr/>
      <dgm:t>
        <a:bodyPr/>
        <a:lstStyle/>
        <a:p>
          <a:endParaRPr lang="uk-UA" sz="19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347C7C-9C2E-4EBA-BA84-83DCCFB81BCF}">
      <dgm:prSet custT="1"/>
      <dgm:spPr/>
      <dgm:t>
        <a:bodyPr/>
        <a:lstStyle/>
        <a:p>
          <a:r>
            <a:rPr lang="uk-UA" sz="19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Організація</a:t>
          </a:r>
          <a:endParaRPr lang="uk-UA" sz="19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CA3F9FF-106D-437F-8F08-8AD9170C1BE6}" type="parTrans" cxnId="{D7F18793-BB01-49D3-A97C-9288E5D96CFB}">
      <dgm:prSet/>
      <dgm:spPr/>
      <dgm:t>
        <a:bodyPr/>
        <a:lstStyle/>
        <a:p>
          <a:endParaRPr lang="uk-UA" sz="19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662A42-6D5E-4882-B699-64264319EED5}" type="sibTrans" cxnId="{D7F18793-BB01-49D3-A97C-9288E5D96CFB}">
      <dgm:prSet/>
      <dgm:spPr/>
      <dgm:t>
        <a:bodyPr/>
        <a:lstStyle/>
        <a:p>
          <a:endParaRPr lang="uk-UA" sz="19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AFD1A6-8783-4DDA-9EE3-C4AF83605D8E}" type="pres">
      <dgm:prSet presAssocID="{8311B219-85C2-4DF3-943C-6FD51445CE3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7E5B7B06-15C7-4D67-9342-390685DD6D80}" type="pres">
      <dgm:prSet presAssocID="{01CB359A-1C61-420D-A251-8CFAB3CB69FE}" presName="horFlow" presStyleCnt="0"/>
      <dgm:spPr/>
    </dgm:pt>
    <dgm:pt modelId="{53E5F2C0-D720-4BF9-A0BA-5BBFC962C020}" type="pres">
      <dgm:prSet presAssocID="{01CB359A-1C61-420D-A251-8CFAB3CB69FE}" presName="bigChev" presStyleLbl="node1" presStyleIdx="0" presStyleCnt="5" custLinFactNeighborX="-50916" custLinFactNeighborY="-269"/>
      <dgm:spPr/>
      <dgm:t>
        <a:bodyPr/>
        <a:lstStyle/>
        <a:p>
          <a:endParaRPr lang="uk-UA"/>
        </a:p>
      </dgm:t>
    </dgm:pt>
    <dgm:pt modelId="{372C0441-74FE-4B52-B8DD-FA4BB64C1BD8}" type="pres">
      <dgm:prSet presAssocID="{01CB359A-1C61-420D-A251-8CFAB3CB69FE}" presName="vSp" presStyleCnt="0"/>
      <dgm:spPr/>
    </dgm:pt>
    <dgm:pt modelId="{D1755F9E-643C-451F-B188-5B032C5CE64C}" type="pres">
      <dgm:prSet presAssocID="{55347C7C-9C2E-4EBA-BA84-83DCCFB81BCF}" presName="horFlow" presStyleCnt="0"/>
      <dgm:spPr/>
    </dgm:pt>
    <dgm:pt modelId="{3F5B027A-0E71-42D6-833C-5E9668058CA9}" type="pres">
      <dgm:prSet presAssocID="{55347C7C-9C2E-4EBA-BA84-83DCCFB81BCF}" presName="bigChev" presStyleLbl="node1" presStyleIdx="1" presStyleCnt="5" custLinFactNeighborX="-31824" custLinFactNeighborY="-11989"/>
      <dgm:spPr/>
      <dgm:t>
        <a:bodyPr/>
        <a:lstStyle/>
        <a:p>
          <a:endParaRPr lang="uk-UA"/>
        </a:p>
      </dgm:t>
    </dgm:pt>
    <dgm:pt modelId="{3F4B7FC4-270C-4A54-B080-1A6911F82561}" type="pres">
      <dgm:prSet presAssocID="{55347C7C-9C2E-4EBA-BA84-83DCCFB81BCF}" presName="vSp" presStyleCnt="0"/>
      <dgm:spPr/>
    </dgm:pt>
    <dgm:pt modelId="{F6F5D583-3751-4985-9ED0-9415865F1C57}" type="pres">
      <dgm:prSet presAssocID="{2D739146-9FAD-4580-93B6-6B990B7E1E1D}" presName="horFlow" presStyleCnt="0"/>
      <dgm:spPr/>
    </dgm:pt>
    <dgm:pt modelId="{B3AF9764-18E7-426E-B4EC-FC5D86E2050D}" type="pres">
      <dgm:prSet presAssocID="{2D739146-9FAD-4580-93B6-6B990B7E1E1D}" presName="bigChev" presStyleLbl="node1" presStyleIdx="2" presStyleCnt="5" custLinFactNeighborX="-10004" custLinFactNeighborY="-23709"/>
      <dgm:spPr/>
      <dgm:t>
        <a:bodyPr/>
        <a:lstStyle/>
        <a:p>
          <a:endParaRPr lang="uk-UA"/>
        </a:p>
      </dgm:t>
    </dgm:pt>
    <dgm:pt modelId="{E26C3A66-021E-47AD-9F00-1902AB474FBD}" type="pres">
      <dgm:prSet presAssocID="{2D739146-9FAD-4580-93B6-6B990B7E1E1D}" presName="vSp" presStyleCnt="0"/>
      <dgm:spPr/>
    </dgm:pt>
    <dgm:pt modelId="{CDCD9E6E-4DF1-4307-93BC-382AAF2650D8}" type="pres">
      <dgm:prSet presAssocID="{B647CC6F-9A95-42C8-A000-C298F1A9E15F}" presName="horFlow" presStyleCnt="0"/>
      <dgm:spPr/>
    </dgm:pt>
    <dgm:pt modelId="{6ED51595-5E37-4851-92A8-6EF321212516}" type="pres">
      <dgm:prSet presAssocID="{B647CC6F-9A95-42C8-A000-C298F1A9E15F}" presName="bigChev" presStyleLbl="node1" presStyleIdx="3" presStyleCnt="5" custLinFactNeighborX="9088" custLinFactNeighborY="-35429"/>
      <dgm:spPr/>
      <dgm:t>
        <a:bodyPr/>
        <a:lstStyle/>
        <a:p>
          <a:endParaRPr lang="uk-UA"/>
        </a:p>
      </dgm:t>
    </dgm:pt>
    <dgm:pt modelId="{207EF078-155B-4D0B-B5C2-D987D69D9271}" type="pres">
      <dgm:prSet presAssocID="{B647CC6F-9A95-42C8-A000-C298F1A9E15F}" presName="vSp" presStyleCnt="0"/>
      <dgm:spPr/>
    </dgm:pt>
    <dgm:pt modelId="{5BC06457-A8A6-474B-BA4D-72D96288FC9F}" type="pres">
      <dgm:prSet presAssocID="{1A34D46F-8159-489F-920B-6B75D1A33C0F}" presName="horFlow" presStyleCnt="0"/>
      <dgm:spPr/>
    </dgm:pt>
    <dgm:pt modelId="{14B8BB22-8775-434A-85E8-3E52B6F30948}" type="pres">
      <dgm:prSet presAssocID="{1A34D46F-8159-489F-920B-6B75D1A33C0F}" presName="bigChev" presStyleLbl="node1" presStyleIdx="4" presStyleCnt="5" custLinFactNeighborX="30908" custLinFactNeighborY="-47149"/>
      <dgm:spPr/>
      <dgm:t>
        <a:bodyPr/>
        <a:lstStyle/>
        <a:p>
          <a:endParaRPr lang="uk-UA"/>
        </a:p>
      </dgm:t>
    </dgm:pt>
  </dgm:ptLst>
  <dgm:cxnLst>
    <dgm:cxn modelId="{10775E3F-5AC6-4C09-9941-E22B0C130367}" srcId="{8311B219-85C2-4DF3-943C-6FD51445CE3B}" destId="{2D739146-9FAD-4580-93B6-6B990B7E1E1D}" srcOrd="2" destOrd="0" parTransId="{187805BD-7169-4D7A-8C43-CF73090ACB8B}" sibTransId="{1F4B62E8-9052-492D-9309-D11E3DA66441}"/>
    <dgm:cxn modelId="{11F6EE6E-BEE9-43C9-9EBD-BE678A9004E3}" type="presOf" srcId="{01CB359A-1C61-420D-A251-8CFAB3CB69FE}" destId="{53E5F2C0-D720-4BF9-A0BA-5BBFC962C020}" srcOrd="0" destOrd="0" presId="urn:microsoft.com/office/officeart/2005/8/layout/lProcess3"/>
    <dgm:cxn modelId="{7E3ED4CF-045E-4369-9D7A-6ED116F0313D}" type="presOf" srcId="{8311B219-85C2-4DF3-943C-6FD51445CE3B}" destId="{6BAFD1A6-8783-4DDA-9EE3-C4AF83605D8E}" srcOrd="0" destOrd="0" presId="urn:microsoft.com/office/officeart/2005/8/layout/lProcess3"/>
    <dgm:cxn modelId="{C46C0A5E-D0F1-4F8A-AA4A-7D91B63753DD}" type="presOf" srcId="{55347C7C-9C2E-4EBA-BA84-83DCCFB81BCF}" destId="{3F5B027A-0E71-42D6-833C-5E9668058CA9}" srcOrd="0" destOrd="0" presId="urn:microsoft.com/office/officeart/2005/8/layout/lProcess3"/>
    <dgm:cxn modelId="{02E23B71-566D-4411-A8C3-0E147A5EA939}" type="presOf" srcId="{1A34D46F-8159-489F-920B-6B75D1A33C0F}" destId="{14B8BB22-8775-434A-85E8-3E52B6F30948}" srcOrd="0" destOrd="0" presId="urn:microsoft.com/office/officeart/2005/8/layout/lProcess3"/>
    <dgm:cxn modelId="{D7F18793-BB01-49D3-A97C-9288E5D96CFB}" srcId="{8311B219-85C2-4DF3-943C-6FD51445CE3B}" destId="{55347C7C-9C2E-4EBA-BA84-83DCCFB81BCF}" srcOrd="1" destOrd="0" parTransId="{DCA3F9FF-106D-437F-8F08-8AD9170C1BE6}" sibTransId="{07662A42-6D5E-4882-B699-64264319EED5}"/>
    <dgm:cxn modelId="{90297154-637A-4420-BF95-6D8A0F167180}" srcId="{8311B219-85C2-4DF3-943C-6FD51445CE3B}" destId="{B647CC6F-9A95-42C8-A000-C298F1A9E15F}" srcOrd="3" destOrd="0" parTransId="{3254B461-EDA2-49D5-9347-95D63E27CF46}" sibTransId="{2F00D13E-9468-4AF2-8A88-1AAD0764A736}"/>
    <dgm:cxn modelId="{32FD0E8A-A372-425A-A3A1-E9528F7CE0D1}" srcId="{8311B219-85C2-4DF3-943C-6FD51445CE3B}" destId="{1A34D46F-8159-489F-920B-6B75D1A33C0F}" srcOrd="4" destOrd="0" parTransId="{6D22CBFF-3ADB-4E48-A906-6C50EEB1795B}" sibTransId="{5BEA5299-074D-405C-83E8-8733D92D7AA0}"/>
    <dgm:cxn modelId="{466B3A44-50B5-4A1B-B95A-DAAD021B6817}" type="presOf" srcId="{2D739146-9FAD-4580-93B6-6B990B7E1E1D}" destId="{B3AF9764-18E7-426E-B4EC-FC5D86E2050D}" srcOrd="0" destOrd="0" presId="urn:microsoft.com/office/officeart/2005/8/layout/lProcess3"/>
    <dgm:cxn modelId="{ED18FB6A-8AC7-45DF-A5BE-31F15EADF9D2}" type="presOf" srcId="{B647CC6F-9A95-42C8-A000-C298F1A9E15F}" destId="{6ED51595-5E37-4851-92A8-6EF321212516}" srcOrd="0" destOrd="0" presId="urn:microsoft.com/office/officeart/2005/8/layout/lProcess3"/>
    <dgm:cxn modelId="{283A6AAA-B8F6-4CBA-86FD-05DA89B6A360}" srcId="{8311B219-85C2-4DF3-943C-6FD51445CE3B}" destId="{01CB359A-1C61-420D-A251-8CFAB3CB69FE}" srcOrd="0" destOrd="0" parTransId="{0B314EC9-C9A5-4E90-9344-F7EFE9C5C76D}" sibTransId="{90CB8BC8-C842-4540-83DF-A444FC8ED820}"/>
    <dgm:cxn modelId="{247374D8-3700-401D-9D35-5654AB7775DC}" type="presParOf" srcId="{6BAFD1A6-8783-4DDA-9EE3-C4AF83605D8E}" destId="{7E5B7B06-15C7-4D67-9342-390685DD6D80}" srcOrd="0" destOrd="0" presId="urn:microsoft.com/office/officeart/2005/8/layout/lProcess3"/>
    <dgm:cxn modelId="{A87EEDA6-55D2-4057-906B-04BBCAA08616}" type="presParOf" srcId="{7E5B7B06-15C7-4D67-9342-390685DD6D80}" destId="{53E5F2C0-D720-4BF9-A0BA-5BBFC962C020}" srcOrd="0" destOrd="0" presId="urn:microsoft.com/office/officeart/2005/8/layout/lProcess3"/>
    <dgm:cxn modelId="{0E80484A-467F-4BEE-AD80-A35133CEB2A6}" type="presParOf" srcId="{6BAFD1A6-8783-4DDA-9EE3-C4AF83605D8E}" destId="{372C0441-74FE-4B52-B8DD-FA4BB64C1BD8}" srcOrd="1" destOrd="0" presId="urn:microsoft.com/office/officeart/2005/8/layout/lProcess3"/>
    <dgm:cxn modelId="{EDCA128E-A0A2-4424-91B9-209982FC97C0}" type="presParOf" srcId="{6BAFD1A6-8783-4DDA-9EE3-C4AF83605D8E}" destId="{D1755F9E-643C-451F-B188-5B032C5CE64C}" srcOrd="2" destOrd="0" presId="urn:microsoft.com/office/officeart/2005/8/layout/lProcess3"/>
    <dgm:cxn modelId="{2C5B2AE2-6264-4BDC-8106-869BCD29F6DD}" type="presParOf" srcId="{D1755F9E-643C-451F-B188-5B032C5CE64C}" destId="{3F5B027A-0E71-42D6-833C-5E9668058CA9}" srcOrd="0" destOrd="0" presId="urn:microsoft.com/office/officeart/2005/8/layout/lProcess3"/>
    <dgm:cxn modelId="{3637D1A4-E3E3-4B5A-AE55-F8B277D52860}" type="presParOf" srcId="{6BAFD1A6-8783-4DDA-9EE3-C4AF83605D8E}" destId="{3F4B7FC4-270C-4A54-B080-1A6911F82561}" srcOrd="3" destOrd="0" presId="urn:microsoft.com/office/officeart/2005/8/layout/lProcess3"/>
    <dgm:cxn modelId="{B295354F-368C-4B76-8C60-37412154CCEE}" type="presParOf" srcId="{6BAFD1A6-8783-4DDA-9EE3-C4AF83605D8E}" destId="{F6F5D583-3751-4985-9ED0-9415865F1C57}" srcOrd="4" destOrd="0" presId="urn:microsoft.com/office/officeart/2005/8/layout/lProcess3"/>
    <dgm:cxn modelId="{C327493B-1DD9-4AE9-8FF3-810CFA6A0131}" type="presParOf" srcId="{F6F5D583-3751-4985-9ED0-9415865F1C57}" destId="{B3AF9764-18E7-426E-B4EC-FC5D86E2050D}" srcOrd="0" destOrd="0" presId="urn:microsoft.com/office/officeart/2005/8/layout/lProcess3"/>
    <dgm:cxn modelId="{98F8FEE9-04AC-40D3-A95F-6C612E68A327}" type="presParOf" srcId="{6BAFD1A6-8783-4DDA-9EE3-C4AF83605D8E}" destId="{E26C3A66-021E-47AD-9F00-1902AB474FBD}" srcOrd="5" destOrd="0" presId="urn:microsoft.com/office/officeart/2005/8/layout/lProcess3"/>
    <dgm:cxn modelId="{C7CA5339-186D-4CE5-99AA-E1D36BB2E35E}" type="presParOf" srcId="{6BAFD1A6-8783-4DDA-9EE3-C4AF83605D8E}" destId="{CDCD9E6E-4DF1-4307-93BC-382AAF2650D8}" srcOrd="6" destOrd="0" presId="urn:microsoft.com/office/officeart/2005/8/layout/lProcess3"/>
    <dgm:cxn modelId="{4D0B59C0-A68A-4360-B834-65FCDFDCA692}" type="presParOf" srcId="{CDCD9E6E-4DF1-4307-93BC-382AAF2650D8}" destId="{6ED51595-5E37-4851-92A8-6EF321212516}" srcOrd="0" destOrd="0" presId="urn:microsoft.com/office/officeart/2005/8/layout/lProcess3"/>
    <dgm:cxn modelId="{C28C24E5-260B-4689-8127-5E173DDF8446}" type="presParOf" srcId="{6BAFD1A6-8783-4DDA-9EE3-C4AF83605D8E}" destId="{207EF078-155B-4D0B-B5C2-D987D69D9271}" srcOrd="7" destOrd="0" presId="urn:microsoft.com/office/officeart/2005/8/layout/lProcess3"/>
    <dgm:cxn modelId="{ABD54DCF-353E-4776-8A90-6CCC263E760B}" type="presParOf" srcId="{6BAFD1A6-8783-4DDA-9EE3-C4AF83605D8E}" destId="{5BC06457-A8A6-474B-BA4D-72D96288FC9F}" srcOrd="8" destOrd="0" presId="urn:microsoft.com/office/officeart/2005/8/layout/lProcess3"/>
    <dgm:cxn modelId="{DB1F3CF2-2C2C-438B-BD2C-891C0BCCDE6F}" type="presParOf" srcId="{5BC06457-A8A6-474B-BA4D-72D96288FC9F}" destId="{14B8BB22-8775-434A-85E8-3E52B6F3094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87FFE0-2ED0-4D3F-A3C6-FBDC0F399986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1FC9053-800B-4C3A-AFD6-F25EBBC9B45C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B04AAE2-503F-4600-B9AD-023764168C3F}" type="parTrans" cxnId="{8CBE21C5-F4A3-4933-AFAB-40FF9E1E3DB7}">
      <dgm:prSet/>
      <dgm:spPr/>
      <dgm:t>
        <a:bodyPr/>
        <a:lstStyle/>
        <a:p>
          <a:endParaRPr lang="uk-UA"/>
        </a:p>
      </dgm:t>
    </dgm:pt>
    <dgm:pt modelId="{DEFFA2C8-ED77-4587-A7FC-C17AE58EAC40}" type="sibTrans" cxnId="{8CBE21C5-F4A3-4933-AFAB-40FF9E1E3DB7}">
      <dgm:prSet/>
      <dgm:spPr/>
      <dgm:t>
        <a:bodyPr/>
        <a:lstStyle/>
        <a:p>
          <a:endParaRPr lang="uk-UA"/>
        </a:p>
      </dgm:t>
    </dgm:pt>
    <dgm:pt modelId="{6785B39B-D037-4453-AC89-EA82493520E2}">
      <dgm:prSet phldrT="[Текст]"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2ABCF1C4-31CB-4550-93A9-FFA2A32F0DF1}" type="parTrans" cxnId="{FDB6148F-B9F0-4F86-8F33-4271A0629B88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E8DE7265-9E59-429E-82F4-8EA8FA95446B}" type="sibTrans" cxnId="{FDB6148F-B9F0-4F86-8F33-4271A0629B88}">
      <dgm:prSet/>
      <dgm:spPr/>
      <dgm:t>
        <a:bodyPr/>
        <a:lstStyle/>
        <a:p>
          <a:endParaRPr lang="uk-UA"/>
        </a:p>
      </dgm:t>
    </dgm:pt>
    <dgm:pt modelId="{F7D0038C-1A00-4C4A-8A15-45B363C6852E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3B5005E-A498-4875-911B-4324201E031F}" type="parTrans" cxnId="{FB4627EB-2B54-4205-9F55-391080A13801}">
      <dgm:prSet/>
      <dgm:spPr/>
      <dgm:t>
        <a:bodyPr/>
        <a:lstStyle/>
        <a:p>
          <a:endParaRPr lang="uk-UA"/>
        </a:p>
      </dgm:t>
    </dgm:pt>
    <dgm:pt modelId="{6C1FE392-82A5-47A0-A5B0-18813CC805F7}" type="sibTrans" cxnId="{FB4627EB-2B54-4205-9F55-391080A13801}">
      <dgm:prSet/>
      <dgm:spPr/>
      <dgm:t>
        <a:bodyPr/>
        <a:lstStyle/>
        <a:p>
          <a:endParaRPr lang="uk-UA"/>
        </a:p>
      </dgm:t>
    </dgm:pt>
    <dgm:pt modelId="{300BE719-03F9-494F-B4C3-58BCC4B4AFE5}">
      <dgm:prSet phldrT="[Текст]" custT="1"/>
      <dgm:spPr/>
      <dgm:t>
        <a:bodyPr/>
        <a:lstStyle/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70D75A6-AC46-4CF3-97EF-730907A59E89}" type="parTrans" cxnId="{0324B2DB-93BF-4174-AD4E-CBF135E1EA6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9F9EE056-B042-40D6-B056-5B6806AE4478}" type="sibTrans" cxnId="{0324B2DB-93BF-4174-AD4E-CBF135E1EA63}">
      <dgm:prSet/>
      <dgm:spPr/>
      <dgm:t>
        <a:bodyPr/>
        <a:lstStyle/>
        <a:p>
          <a:endParaRPr lang="uk-UA"/>
        </a:p>
      </dgm:t>
    </dgm:pt>
    <dgm:pt modelId="{E2DE917A-7115-4632-8F0C-E60744721406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1E7F6E-5189-4A8E-B408-681DA3559746}" type="parTrans" cxnId="{FC66ADCE-6709-46B8-9E70-1023A995AD3E}">
      <dgm:prSet/>
      <dgm:spPr/>
      <dgm:t>
        <a:bodyPr/>
        <a:lstStyle/>
        <a:p>
          <a:endParaRPr lang="uk-UA"/>
        </a:p>
      </dgm:t>
    </dgm:pt>
    <dgm:pt modelId="{C2A17C09-CA48-452F-B3E6-12D044651C07}" type="sibTrans" cxnId="{FC66ADCE-6709-46B8-9E70-1023A995AD3E}">
      <dgm:prSet/>
      <dgm:spPr/>
      <dgm:t>
        <a:bodyPr/>
        <a:lstStyle/>
        <a:p>
          <a:endParaRPr lang="uk-UA"/>
        </a:p>
      </dgm:t>
    </dgm:pt>
    <dgm:pt modelId="{C3909F49-BBB9-436E-9E60-E7AE49D41A2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D97506-3D26-492A-9D51-55757E7756FD}" type="parTrans" cxnId="{DCBADAFF-62D9-438D-9373-C20ADE6CF07E}">
      <dgm:prSet/>
      <dgm:spPr/>
      <dgm:t>
        <a:bodyPr/>
        <a:lstStyle/>
        <a:p>
          <a:endParaRPr lang="uk-UA"/>
        </a:p>
      </dgm:t>
    </dgm:pt>
    <dgm:pt modelId="{95C358FD-EFB2-421A-BC6B-37E8EEB6951C}" type="sibTrans" cxnId="{DCBADAFF-62D9-438D-9373-C20ADE6CF07E}">
      <dgm:prSet/>
      <dgm:spPr/>
      <dgm:t>
        <a:bodyPr/>
        <a:lstStyle/>
        <a:p>
          <a:endParaRPr lang="uk-UA"/>
        </a:p>
      </dgm:t>
    </dgm:pt>
    <dgm:pt modelId="{12C8942D-778B-4203-8432-379D626C4D7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424670-538A-4C16-9D71-E68D3CDB86EE}" type="parTrans" cxnId="{640BC663-B7D9-4B12-8F67-E1B74E300E96}">
      <dgm:prSet/>
      <dgm:spPr/>
      <dgm:t>
        <a:bodyPr/>
        <a:lstStyle/>
        <a:p>
          <a:endParaRPr lang="uk-UA"/>
        </a:p>
      </dgm:t>
    </dgm:pt>
    <dgm:pt modelId="{218753F2-4190-43A0-A792-A2EBE37B9DB9}" type="sibTrans" cxnId="{640BC663-B7D9-4B12-8F67-E1B74E300E96}">
      <dgm:prSet/>
      <dgm:spPr/>
      <dgm:t>
        <a:bodyPr/>
        <a:lstStyle/>
        <a:p>
          <a:endParaRPr lang="uk-UA"/>
        </a:p>
      </dgm:t>
    </dgm:pt>
    <dgm:pt modelId="{8088E324-8D60-4A95-BDC7-46C26089BAA3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C9F84822-5FAA-4D4C-9EAF-964B030BDEF1}" type="parTrans" cxnId="{18F69BE3-B172-4423-8026-ED2DA11CCD1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7F13F5B-06B6-42DA-8148-F374788C73B9}" type="sibTrans" cxnId="{18F69BE3-B172-4423-8026-ED2DA11CCD13}">
      <dgm:prSet/>
      <dgm:spPr/>
      <dgm:t>
        <a:bodyPr/>
        <a:lstStyle/>
        <a:p>
          <a:endParaRPr lang="uk-UA"/>
        </a:p>
      </dgm:t>
    </dgm:pt>
    <dgm:pt modelId="{FC8D237A-81A0-409B-B01A-CBF30860D837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A7844C06-7E3D-4575-BF1B-D4AFF95E2615}" type="parTrans" cxnId="{DED067E0-29B6-4B43-859D-5E70363B09AA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1E4BF5D-3035-43C4-BDF3-19780A465C2C}" type="sibTrans" cxnId="{DED067E0-29B6-4B43-859D-5E70363B09AA}">
      <dgm:prSet/>
      <dgm:spPr/>
      <dgm:t>
        <a:bodyPr/>
        <a:lstStyle/>
        <a:p>
          <a:endParaRPr lang="uk-UA"/>
        </a:p>
      </dgm:t>
    </dgm:pt>
    <dgm:pt modelId="{D1985996-BC9E-4761-813D-6BF06FD7FE95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E248D5F9-F4E3-4DFA-A945-59CFECA2B2C2}" type="parTrans" cxnId="{75306535-982F-4EB2-B4BF-0729BA3D134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CC1A3B1C-82F6-4DEE-A832-5D9FFB1E99F4}" type="sibTrans" cxnId="{75306535-982F-4EB2-B4BF-0729BA3D1349}">
      <dgm:prSet/>
      <dgm:spPr/>
      <dgm:t>
        <a:bodyPr/>
        <a:lstStyle/>
        <a:p>
          <a:endParaRPr lang="uk-UA"/>
        </a:p>
      </dgm:t>
    </dgm:pt>
    <dgm:pt modelId="{BDC12996-6F7C-4620-A6A1-532115433E98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46C4E21F-A31D-416F-94EE-0900938A0D78}" type="parTrans" cxnId="{4AA907CF-73FC-4FDD-8205-02AF3C30AAC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85DDBAD5-4E30-4B3C-9A3B-A45BBABD6F20}" type="sibTrans" cxnId="{4AA907CF-73FC-4FDD-8205-02AF3C30AAC3}">
      <dgm:prSet/>
      <dgm:spPr/>
      <dgm:t>
        <a:bodyPr/>
        <a:lstStyle/>
        <a:p>
          <a:endParaRPr lang="uk-UA"/>
        </a:p>
      </dgm:t>
    </dgm:pt>
    <dgm:pt modelId="{D74B43B0-3409-4100-B459-880544065B0C}" type="pres">
      <dgm:prSet presAssocID="{9487FFE0-2ED0-4D3F-A3C6-FBDC0F3999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680C756-A6A6-446C-B9F7-3F645F7052DF}" type="pres">
      <dgm:prSet presAssocID="{51FC9053-800B-4C3A-AFD6-F25EBBC9B45C}" presName="root" presStyleCnt="0"/>
      <dgm:spPr/>
    </dgm:pt>
    <dgm:pt modelId="{B81ADE69-4E87-49F7-9CF1-ED157DFEB801}" type="pres">
      <dgm:prSet presAssocID="{51FC9053-800B-4C3A-AFD6-F25EBBC9B45C}" presName="rootComposite" presStyleCnt="0"/>
      <dgm:spPr/>
    </dgm:pt>
    <dgm:pt modelId="{6EBB83D1-C049-47F6-BD9A-33148D6AD8CE}" type="pres">
      <dgm:prSet presAssocID="{51FC9053-800B-4C3A-AFD6-F25EBBC9B45C}" presName="rootText" presStyleLbl="node1" presStyleIdx="0" presStyleCnt="5" custScaleX="119438"/>
      <dgm:spPr/>
      <dgm:t>
        <a:bodyPr/>
        <a:lstStyle/>
        <a:p>
          <a:endParaRPr lang="uk-UA"/>
        </a:p>
      </dgm:t>
    </dgm:pt>
    <dgm:pt modelId="{B43BEBE2-021A-4779-B4D8-D9E55CEF555E}" type="pres">
      <dgm:prSet presAssocID="{51FC9053-800B-4C3A-AFD6-F25EBBC9B45C}" presName="rootConnector" presStyleLbl="node1" presStyleIdx="0" presStyleCnt="5"/>
      <dgm:spPr/>
      <dgm:t>
        <a:bodyPr/>
        <a:lstStyle/>
        <a:p>
          <a:endParaRPr lang="uk-UA"/>
        </a:p>
      </dgm:t>
    </dgm:pt>
    <dgm:pt modelId="{3D4E66F7-1AFB-4B56-B87F-CC2C87E15D3B}" type="pres">
      <dgm:prSet presAssocID="{51FC9053-800B-4C3A-AFD6-F25EBBC9B45C}" presName="childShape" presStyleCnt="0"/>
      <dgm:spPr/>
    </dgm:pt>
    <dgm:pt modelId="{EC846D1D-24B7-4A48-A2F4-646FE7DFEBCE}" type="pres">
      <dgm:prSet presAssocID="{2ABCF1C4-31CB-4550-93A9-FFA2A32F0DF1}" presName="Name13" presStyleLbl="parChTrans1D2" presStyleIdx="0" presStyleCnt="6"/>
      <dgm:spPr/>
      <dgm:t>
        <a:bodyPr/>
        <a:lstStyle/>
        <a:p>
          <a:endParaRPr lang="uk-UA"/>
        </a:p>
      </dgm:t>
    </dgm:pt>
    <dgm:pt modelId="{7C80694D-809C-4E1E-B7DD-C52FD19CDA25}" type="pres">
      <dgm:prSet presAssocID="{6785B39B-D037-4453-AC89-EA82493520E2}" presName="childText" presStyleLbl="bgAcc1" presStyleIdx="0" presStyleCnt="6" custScaleX="190450" custScaleY="3105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B9A514-3443-43FF-8BF1-F0865F415FB5}" type="pres">
      <dgm:prSet presAssocID="{46C4E21F-A31D-416F-94EE-0900938A0D78}" presName="Name13" presStyleLbl="parChTrans1D2" presStyleIdx="1" presStyleCnt="6"/>
      <dgm:spPr/>
      <dgm:t>
        <a:bodyPr/>
        <a:lstStyle/>
        <a:p>
          <a:endParaRPr lang="uk-UA"/>
        </a:p>
      </dgm:t>
    </dgm:pt>
    <dgm:pt modelId="{DA19E8E3-F235-4855-8031-AEF582A21A1F}" type="pres">
      <dgm:prSet presAssocID="{BDC12996-6F7C-4620-A6A1-532115433E98}" presName="childText" presStyleLbl="bgAcc1" presStyleIdx="1" presStyleCnt="6" custScaleX="172271" custScaleY="300500" custLinFactNeighborX="1121" custLinFactNeighborY="100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1643AC-36B8-4D21-BB51-F962E28D1140}" type="pres">
      <dgm:prSet presAssocID="{F7D0038C-1A00-4C4A-8A15-45B363C6852E}" presName="root" presStyleCnt="0"/>
      <dgm:spPr/>
    </dgm:pt>
    <dgm:pt modelId="{B2F81770-BCA5-4499-BF5B-B92BEB539412}" type="pres">
      <dgm:prSet presAssocID="{F7D0038C-1A00-4C4A-8A15-45B363C6852E}" presName="rootComposite" presStyleCnt="0"/>
      <dgm:spPr/>
    </dgm:pt>
    <dgm:pt modelId="{670EE249-F303-47E4-98AB-9B5614900BCA}" type="pres">
      <dgm:prSet presAssocID="{F7D0038C-1A00-4C4A-8A15-45B363C6852E}" presName="rootText" presStyleLbl="node1" presStyleIdx="1" presStyleCnt="5" custScaleX="181328"/>
      <dgm:spPr/>
      <dgm:t>
        <a:bodyPr/>
        <a:lstStyle/>
        <a:p>
          <a:endParaRPr lang="uk-UA"/>
        </a:p>
      </dgm:t>
    </dgm:pt>
    <dgm:pt modelId="{9D072231-44EF-484B-9572-5322A70D17B8}" type="pres">
      <dgm:prSet presAssocID="{F7D0038C-1A00-4C4A-8A15-45B363C6852E}" presName="rootConnector" presStyleLbl="node1" presStyleIdx="1" presStyleCnt="5"/>
      <dgm:spPr/>
      <dgm:t>
        <a:bodyPr/>
        <a:lstStyle/>
        <a:p>
          <a:endParaRPr lang="uk-UA"/>
        </a:p>
      </dgm:t>
    </dgm:pt>
    <dgm:pt modelId="{374426DC-4F62-413A-9A4F-2EA9B398E6F5}" type="pres">
      <dgm:prSet presAssocID="{F7D0038C-1A00-4C4A-8A15-45B363C6852E}" presName="childShape" presStyleCnt="0"/>
      <dgm:spPr/>
    </dgm:pt>
    <dgm:pt modelId="{56996AD9-E83A-4ACA-AE38-09BB3FDF0A05}" type="pres">
      <dgm:prSet presAssocID="{570D75A6-AC46-4CF3-97EF-730907A59E89}" presName="Name13" presStyleLbl="parChTrans1D2" presStyleIdx="2" presStyleCnt="6"/>
      <dgm:spPr/>
      <dgm:t>
        <a:bodyPr/>
        <a:lstStyle/>
        <a:p>
          <a:endParaRPr lang="uk-UA"/>
        </a:p>
      </dgm:t>
    </dgm:pt>
    <dgm:pt modelId="{2D7928D3-ABE8-43CB-8565-3D540B33441C}" type="pres">
      <dgm:prSet presAssocID="{300BE719-03F9-494F-B4C3-58BCC4B4AFE5}" presName="childText" presStyleLbl="bgAcc1" presStyleIdx="2" presStyleCnt="6" custScaleX="182677" custScaleY="196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EE1CEF-1454-4B84-9EAB-5C5F5FE826DD}" type="pres">
      <dgm:prSet presAssocID="{E2DE917A-7115-4632-8F0C-E60744721406}" presName="root" presStyleCnt="0"/>
      <dgm:spPr/>
    </dgm:pt>
    <dgm:pt modelId="{D8DA0395-2009-4C5A-A8A7-1397E76C1BFB}" type="pres">
      <dgm:prSet presAssocID="{E2DE917A-7115-4632-8F0C-E60744721406}" presName="rootComposite" presStyleCnt="0"/>
      <dgm:spPr/>
    </dgm:pt>
    <dgm:pt modelId="{81D39417-23EF-4885-9351-EA0B5322EF36}" type="pres">
      <dgm:prSet presAssocID="{E2DE917A-7115-4632-8F0C-E60744721406}" presName="rootText" presStyleLbl="node1" presStyleIdx="2" presStyleCnt="5" custScaleX="119438"/>
      <dgm:spPr/>
      <dgm:t>
        <a:bodyPr/>
        <a:lstStyle/>
        <a:p>
          <a:endParaRPr lang="uk-UA"/>
        </a:p>
      </dgm:t>
    </dgm:pt>
    <dgm:pt modelId="{8952889C-2F6C-4F11-AB0E-ED997ACEB0C5}" type="pres">
      <dgm:prSet presAssocID="{E2DE917A-7115-4632-8F0C-E60744721406}" presName="rootConnector" presStyleLbl="node1" presStyleIdx="2" presStyleCnt="5"/>
      <dgm:spPr/>
      <dgm:t>
        <a:bodyPr/>
        <a:lstStyle/>
        <a:p>
          <a:endParaRPr lang="uk-UA"/>
        </a:p>
      </dgm:t>
    </dgm:pt>
    <dgm:pt modelId="{5F0446B4-A34B-496A-BFF2-C6335633A0BD}" type="pres">
      <dgm:prSet presAssocID="{E2DE917A-7115-4632-8F0C-E60744721406}" presName="childShape" presStyleCnt="0"/>
      <dgm:spPr/>
    </dgm:pt>
    <dgm:pt modelId="{16C733DB-BC5B-43E6-B621-6DBA50B671D2}" type="pres">
      <dgm:prSet presAssocID="{C9F84822-5FAA-4D4C-9EAF-964B030BDEF1}" presName="Name13" presStyleLbl="parChTrans1D2" presStyleIdx="3" presStyleCnt="6"/>
      <dgm:spPr/>
      <dgm:t>
        <a:bodyPr/>
        <a:lstStyle/>
        <a:p>
          <a:endParaRPr lang="uk-UA"/>
        </a:p>
      </dgm:t>
    </dgm:pt>
    <dgm:pt modelId="{20E3A451-709E-48B6-966C-AF2C49507A3D}" type="pres">
      <dgm:prSet presAssocID="{8088E324-8D60-4A95-BDC7-46C26089BAA3}" presName="childText" presStyleLbl="bgAcc1" presStyleIdx="3" presStyleCnt="6" custScaleX="147254" custScaleY="3525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F55938-D23F-43D0-B873-3AA6CBC7D65A}" type="pres">
      <dgm:prSet presAssocID="{C3909F49-BBB9-436E-9E60-E7AE49D41A21}" presName="root" presStyleCnt="0"/>
      <dgm:spPr/>
    </dgm:pt>
    <dgm:pt modelId="{C8B5A2E9-98D0-463F-8577-B50401564BF3}" type="pres">
      <dgm:prSet presAssocID="{C3909F49-BBB9-436E-9E60-E7AE49D41A21}" presName="rootComposite" presStyleCnt="0"/>
      <dgm:spPr/>
    </dgm:pt>
    <dgm:pt modelId="{1D8FEF4B-A125-4421-94F7-05D9BBE97D9C}" type="pres">
      <dgm:prSet presAssocID="{C3909F49-BBB9-436E-9E60-E7AE49D41A21}" presName="rootText" presStyleLbl="node1" presStyleIdx="3" presStyleCnt="5" custScaleX="119438"/>
      <dgm:spPr/>
      <dgm:t>
        <a:bodyPr/>
        <a:lstStyle/>
        <a:p>
          <a:endParaRPr lang="uk-UA"/>
        </a:p>
      </dgm:t>
    </dgm:pt>
    <dgm:pt modelId="{605F483C-5FE4-493F-BEF4-4DD9AD1C3738}" type="pres">
      <dgm:prSet presAssocID="{C3909F49-BBB9-436E-9E60-E7AE49D41A21}" presName="rootConnector" presStyleLbl="node1" presStyleIdx="3" presStyleCnt="5"/>
      <dgm:spPr/>
      <dgm:t>
        <a:bodyPr/>
        <a:lstStyle/>
        <a:p>
          <a:endParaRPr lang="uk-UA"/>
        </a:p>
      </dgm:t>
    </dgm:pt>
    <dgm:pt modelId="{EE89802D-9E4D-40D4-ACA4-572F05F59871}" type="pres">
      <dgm:prSet presAssocID="{C3909F49-BBB9-436E-9E60-E7AE49D41A21}" presName="childShape" presStyleCnt="0"/>
      <dgm:spPr/>
    </dgm:pt>
    <dgm:pt modelId="{A2C6E96B-2FBF-44D9-98CB-7E93E3BC17C5}" type="pres">
      <dgm:prSet presAssocID="{A7844C06-7E3D-4575-BF1B-D4AFF95E2615}" presName="Name13" presStyleLbl="parChTrans1D2" presStyleIdx="4" presStyleCnt="6"/>
      <dgm:spPr/>
      <dgm:t>
        <a:bodyPr/>
        <a:lstStyle/>
        <a:p>
          <a:endParaRPr lang="uk-UA"/>
        </a:p>
      </dgm:t>
    </dgm:pt>
    <dgm:pt modelId="{B956D6B9-BC0D-4948-A4D6-396803CA9961}" type="pres">
      <dgm:prSet presAssocID="{FC8D237A-81A0-409B-B01A-CBF30860D837}" presName="childText" presStyleLbl="bgAcc1" presStyleIdx="4" presStyleCnt="6" custScaleX="132246" custScaleY="21319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624A55-3DF1-42A0-863B-815E1CB24E77}" type="pres">
      <dgm:prSet presAssocID="{12C8942D-778B-4203-8432-379D626C4D71}" presName="root" presStyleCnt="0"/>
      <dgm:spPr/>
    </dgm:pt>
    <dgm:pt modelId="{F644C795-3B30-46B5-A4FC-B93F193BF65E}" type="pres">
      <dgm:prSet presAssocID="{12C8942D-778B-4203-8432-379D626C4D71}" presName="rootComposite" presStyleCnt="0"/>
      <dgm:spPr/>
    </dgm:pt>
    <dgm:pt modelId="{B90B54E1-3EF9-4453-AAFA-0CA5A909532C}" type="pres">
      <dgm:prSet presAssocID="{12C8942D-778B-4203-8432-379D626C4D71}" presName="rootText" presStyleLbl="node1" presStyleIdx="4" presStyleCnt="5" custScaleX="119438"/>
      <dgm:spPr/>
      <dgm:t>
        <a:bodyPr/>
        <a:lstStyle/>
        <a:p>
          <a:endParaRPr lang="uk-UA"/>
        </a:p>
      </dgm:t>
    </dgm:pt>
    <dgm:pt modelId="{9E007679-C28B-450C-ADF1-B412482F8B3E}" type="pres">
      <dgm:prSet presAssocID="{12C8942D-778B-4203-8432-379D626C4D71}" presName="rootConnector" presStyleLbl="node1" presStyleIdx="4" presStyleCnt="5"/>
      <dgm:spPr/>
      <dgm:t>
        <a:bodyPr/>
        <a:lstStyle/>
        <a:p>
          <a:endParaRPr lang="uk-UA"/>
        </a:p>
      </dgm:t>
    </dgm:pt>
    <dgm:pt modelId="{A207905C-7EB6-4D04-AA12-65905136DFA9}" type="pres">
      <dgm:prSet presAssocID="{12C8942D-778B-4203-8432-379D626C4D71}" presName="childShape" presStyleCnt="0"/>
      <dgm:spPr/>
    </dgm:pt>
    <dgm:pt modelId="{9C79B0C3-BE7C-40CE-9EA4-E58612936C48}" type="pres">
      <dgm:prSet presAssocID="{E248D5F9-F4E3-4DFA-A945-59CFECA2B2C2}" presName="Name13" presStyleLbl="parChTrans1D2" presStyleIdx="5" presStyleCnt="6"/>
      <dgm:spPr/>
      <dgm:t>
        <a:bodyPr/>
        <a:lstStyle/>
        <a:p>
          <a:endParaRPr lang="uk-UA"/>
        </a:p>
      </dgm:t>
    </dgm:pt>
    <dgm:pt modelId="{C2E1FD84-E564-4CEA-93CA-A9C6B507B329}" type="pres">
      <dgm:prSet presAssocID="{D1985996-BC9E-4761-813D-6BF06FD7FE95}" presName="childText" presStyleLbl="bgAcc1" presStyleIdx="5" presStyleCnt="6" custScaleX="115829" custScaleY="3789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9771288-4B9C-4B43-8DDD-440410A9C7D9}" type="presOf" srcId="{2ABCF1C4-31CB-4550-93A9-FFA2A32F0DF1}" destId="{EC846D1D-24B7-4A48-A2F4-646FE7DFEBCE}" srcOrd="0" destOrd="0" presId="urn:microsoft.com/office/officeart/2005/8/layout/hierarchy3"/>
    <dgm:cxn modelId="{FC66ADCE-6709-46B8-9E70-1023A995AD3E}" srcId="{9487FFE0-2ED0-4D3F-A3C6-FBDC0F399986}" destId="{E2DE917A-7115-4632-8F0C-E60744721406}" srcOrd="2" destOrd="0" parTransId="{511E7F6E-5189-4A8E-B408-681DA3559746}" sibTransId="{C2A17C09-CA48-452F-B3E6-12D044651C07}"/>
    <dgm:cxn modelId="{3243A792-2307-477F-B870-393F71A94722}" type="presOf" srcId="{E248D5F9-F4E3-4DFA-A945-59CFECA2B2C2}" destId="{9C79B0C3-BE7C-40CE-9EA4-E58612936C48}" srcOrd="0" destOrd="0" presId="urn:microsoft.com/office/officeart/2005/8/layout/hierarchy3"/>
    <dgm:cxn modelId="{640BC663-B7D9-4B12-8F67-E1B74E300E96}" srcId="{9487FFE0-2ED0-4D3F-A3C6-FBDC0F399986}" destId="{12C8942D-778B-4203-8432-379D626C4D71}" srcOrd="4" destOrd="0" parTransId="{4C424670-538A-4C16-9D71-E68D3CDB86EE}" sibTransId="{218753F2-4190-43A0-A792-A2EBE37B9DB9}"/>
    <dgm:cxn modelId="{AE17781F-89E9-4BEC-9A81-1629E0DBEE67}" type="presOf" srcId="{C3909F49-BBB9-436E-9E60-E7AE49D41A21}" destId="{605F483C-5FE4-493F-BEF4-4DD9AD1C3738}" srcOrd="1" destOrd="0" presId="urn:microsoft.com/office/officeart/2005/8/layout/hierarchy3"/>
    <dgm:cxn modelId="{6292ADD4-0790-4FDA-BC78-49727CA9EAD2}" type="presOf" srcId="{BDC12996-6F7C-4620-A6A1-532115433E98}" destId="{DA19E8E3-F235-4855-8031-AEF582A21A1F}" srcOrd="0" destOrd="0" presId="urn:microsoft.com/office/officeart/2005/8/layout/hierarchy3"/>
    <dgm:cxn modelId="{8F5396E5-B63B-4ABE-A3B8-C2BDBB6265ED}" type="presOf" srcId="{E2DE917A-7115-4632-8F0C-E60744721406}" destId="{81D39417-23EF-4885-9351-EA0B5322EF36}" srcOrd="0" destOrd="0" presId="urn:microsoft.com/office/officeart/2005/8/layout/hierarchy3"/>
    <dgm:cxn modelId="{38832E34-5599-44F0-AB01-FC8D96CFAD5B}" type="presOf" srcId="{8088E324-8D60-4A95-BDC7-46C26089BAA3}" destId="{20E3A451-709E-48B6-966C-AF2C49507A3D}" srcOrd="0" destOrd="0" presId="urn:microsoft.com/office/officeart/2005/8/layout/hierarchy3"/>
    <dgm:cxn modelId="{18C6688D-0C1C-4AA9-9934-76162688773A}" type="presOf" srcId="{300BE719-03F9-494F-B4C3-58BCC4B4AFE5}" destId="{2D7928D3-ABE8-43CB-8565-3D540B33441C}" srcOrd="0" destOrd="0" presId="urn:microsoft.com/office/officeart/2005/8/layout/hierarchy3"/>
    <dgm:cxn modelId="{4AA907CF-73FC-4FDD-8205-02AF3C30AAC3}" srcId="{51FC9053-800B-4C3A-AFD6-F25EBBC9B45C}" destId="{BDC12996-6F7C-4620-A6A1-532115433E98}" srcOrd="1" destOrd="0" parTransId="{46C4E21F-A31D-416F-94EE-0900938A0D78}" sibTransId="{85DDBAD5-4E30-4B3C-9A3B-A45BBABD6F20}"/>
    <dgm:cxn modelId="{34D60C12-70F5-4A1D-BF98-FC3BFAE1D225}" type="presOf" srcId="{51FC9053-800B-4C3A-AFD6-F25EBBC9B45C}" destId="{B43BEBE2-021A-4779-B4D8-D9E55CEF555E}" srcOrd="1" destOrd="0" presId="urn:microsoft.com/office/officeart/2005/8/layout/hierarchy3"/>
    <dgm:cxn modelId="{07FF44C1-87FB-42E7-AFE5-3CE6D376AECB}" type="presOf" srcId="{F7D0038C-1A00-4C4A-8A15-45B363C6852E}" destId="{9D072231-44EF-484B-9572-5322A70D17B8}" srcOrd="1" destOrd="0" presId="urn:microsoft.com/office/officeart/2005/8/layout/hierarchy3"/>
    <dgm:cxn modelId="{3470EF48-7A29-43F6-AB8A-76F458159CF2}" type="presOf" srcId="{9487FFE0-2ED0-4D3F-A3C6-FBDC0F399986}" destId="{D74B43B0-3409-4100-B459-880544065B0C}" srcOrd="0" destOrd="0" presId="urn:microsoft.com/office/officeart/2005/8/layout/hierarchy3"/>
    <dgm:cxn modelId="{140294D9-0E22-4AFB-9717-88D16B13ACBD}" type="presOf" srcId="{D1985996-BC9E-4761-813D-6BF06FD7FE95}" destId="{C2E1FD84-E564-4CEA-93CA-A9C6B507B329}" srcOrd="0" destOrd="0" presId="urn:microsoft.com/office/officeart/2005/8/layout/hierarchy3"/>
    <dgm:cxn modelId="{18F69BE3-B172-4423-8026-ED2DA11CCD13}" srcId="{E2DE917A-7115-4632-8F0C-E60744721406}" destId="{8088E324-8D60-4A95-BDC7-46C26089BAA3}" srcOrd="0" destOrd="0" parTransId="{C9F84822-5FAA-4D4C-9EAF-964B030BDEF1}" sibTransId="{F7F13F5B-06B6-42DA-8148-F374788C73B9}"/>
    <dgm:cxn modelId="{6A5B58D9-5D07-475F-96B9-A0B2C64D2107}" type="presOf" srcId="{E2DE917A-7115-4632-8F0C-E60744721406}" destId="{8952889C-2F6C-4F11-AB0E-ED997ACEB0C5}" srcOrd="1" destOrd="0" presId="urn:microsoft.com/office/officeart/2005/8/layout/hierarchy3"/>
    <dgm:cxn modelId="{6A0D0B7C-3BAE-4C01-B681-C9CAF6F6041D}" type="presOf" srcId="{C3909F49-BBB9-436E-9E60-E7AE49D41A21}" destId="{1D8FEF4B-A125-4421-94F7-05D9BBE97D9C}" srcOrd="0" destOrd="0" presId="urn:microsoft.com/office/officeart/2005/8/layout/hierarchy3"/>
    <dgm:cxn modelId="{5F2C623D-52CC-4F6C-95C4-E7FC28894361}" type="presOf" srcId="{12C8942D-778B-4203-8432-379D626C4D71}" destId="{9E007679-C28B-450C-ADF1-B412482F8B3E}" srcOrd="1" destOrd="0" presId="urn:microsoft.com/office/officeart/2005/8/layout/hierarchy3"/>
    <dgm:cxn modelId="{18D7707F-1E3C-45D8-B182-DDC5F5F486CD}" type="presOf" srcId="{51FC9053-800B-4C3A-AFD6-F25EBBC9B45C}" destId="{6EBB83D1-C049-47F6-BD9A-33148D6AD8CE}" srcOrd="0" destOrd="0" presId="urn:microsoft.com/office/officeart/2005/8/layout/hierarchy3"/>
    <dgm:cxn modelId="{06EE3DA0-B154-40D8-83CA-9431589F79A0}" type="presOf" srcId="{C9F84822-5FAA-4D4C-9EAF-964B030BDEF1}" destId="{16C733DB-BC5B-43E6-B621-6DBA50B671D2}" srcOrd="0" destOrd="0" presId="urn:microsoft.com/office/officeart/2005/8/layout/hierarchy3"/>
    <dgm:cxn modelId="{0A5DB8DA-7745-4D1D-9B66-39C5B4C64957}" type="presOf" srcId="{A7844C06-7E3D-4575-BF1B-D4AFF95E2615}" destId="{A2C6E96B-2FBF-44D9-98CB-7E93E3BC17C5}" srcOrd="0" destOrd="0" presId="urn:microsoft.com/office/officeart/2005/8/layout/hierarchy3"/>
    <dgm:cxn modelId="{75306535-982F-4EB2-B4BF-0729BA3D1349}" srcId="{12C8942D-778B-4203-8432-379D626C4D71}" destId="{D1985996-BC9E-4761-813D-6BF06FD7FE95}" srcOrd="0" destOrd="0" parTransId="{E248D5F9-F4E3-4DFA-A945-59CFECA2B2C2}" sibTransId="{CC1A3B1C-82F6-4DEE-A832-5D9FFB1E99F4}"/>
    <dgm:cxn modelId="{74F1B04E-66AB-46E4-8B0B-AEE16ED0C0B0}" type="presOf" srcId="{12C8942D-778B-4203-8432-379D626C4D71}" destId="{B90B54E1-3EF9-4453-AAFA-0CA5A909532C}" srcOrd="0" destOrd="0" presId="urn:microsoft.com/office/officeart/2005/8/layout/hierarchy3"/>
    <dgm:cxn modelId="{866D7404-5ABB-4994-B740-927B454CFBF8}" type="presOf" srcId="{FC8D237A-81A0-409B-B01A-CBF30860D837}" destId="{B956D6B9-BC0D-4948-A4D6-396803CA9961}" srcOrd="0" destOrd="0" presId="urn:microsoft.com/office/officeart/2005/8/layout/hierarchy3"/>
    <dgm:cxn modelId="{0324B2DB-93BF-4174-AD4E-CBF135E1EA63}" srcId="{F7D0038C-1A00-4C4A-8A15-45B363C6852E}" destId="{300BE719-03F9-494F-B4C3-58BCC4B4AFE5}" srcOrd="0" destOrd="0" parTransId="{570D75A6-AC46-4CF3-97EF-730907A59E89}" sibTransId="{9F9EE056-B042-40D6-B056-5B6806AE4478}"/>
    <dgm:cxn modelId="{90A921FE-ED5D-4856-B353-CDD91CCE1BDE}" type="presOf" srcId="{6785B39B-D037-4453-AC89-EA82493520E2}" destId="{7C80694D-809C-4E1E-B7DD-C52FD19CDA25}" srcOrd="0" destOrd="0" presId="urn:microsoft.com/office/officeart/2005/8/layout/hierarchy3"/>
    <dgm:cxn modelId="{B23CD1F4-5205-4236-9F75-D840EA7FEED0}" type="presOf" srcId="{46C4E21F-A31D-416F-94EE-0900938A0D78}" destId="{CFB9A514-3443-43FF-8BF1-F0865F415FB5}" srcOrd="0" destOrd="0" presId="urn:microsoft.com/office/officeart/2005/8/layout/hierarchy3"/>
    <dgm:cxn modelId="{FDB6148F-B9F0-4F86-8F33-4271A0629B88}" srcId="{51FC9053-800B-4C3A-AFD6-F25EBBC9B45C}" destId="{6785B39B-D037-4453-AC89-EA82493520E2}" srcOrd="0" destOrd="0" parTransId="{2ABCF1C4-31CB-4550-93A9-FFA2A32F0DF1}" sibTransId="{E8DE7265-9E59-429E-82F4-8EA8FA95446B}"/>
    <dgm:cxn modelId="{8CBE21C5-F4A3-4933-AFAB-40FF9E1E3DB7}" srcId="{9487FFE0-2ED0-4D3F-A3C6-FBDC0F399986}" destId="{51FC9053-800B-4C3A-AFD6-F25EBBC9B45C}" srcOrd="0" destOrd="0" parTransId="{9B04AAE2-503F-4600-B9AD-023764168C3F}" sibTransId="{DEFFA2C8-ED77-4587-A7FC-C17AE58EAC40}"/>
    <dgm:cxn modelId="{9512E268-66D4-46FA-855F-90A9A88CFEDB}" type="presOf" srcId="{570D75A6-AC46-4CF3-97EF-730907A59E89}" destId="{56996AD9-E83A-4ACA-AE38-09BB3FDF0A05}" srcOrd="0" destOrd="0" presId="urn:microsoft.com/office/officeart/2005/8/layout/hierarchy3"/>
    <dgm:cxn modelId="{FB4627EB-2B54-4205-9F55-391080A13801}" srcId="{9487FFE0-2ED0-4D3F-A3C6-FBDC0F399986}" destId="{F7D0038C-1A00-4C4A-8A15-45B363C6852E}" srcOrd="1" destOrd="0" parTransId="{D3B5005E-A498-4875-911B-4324201E031F}" sibTransId="{6C1FE392-82A5-47A0-A5B0-18813CC805F7}"/>
    <dgm:cxn modelId="{DCBADAFF-62D9-438D-9373-C20ADE6CF07E}" srcId="{9487FFE0-2ED0-4D3F-A3C6-FBDC0F399986}" destId="{C3909F49-BBB9-436E-9E60-E7AE49D41A21}" srcOrd="3" destOrd="0" parTransId="{0CD97506-3D26-492A-9D51-55757E7756FD}" sibTransId="{95C358FD-EFB2-421A-BC6B-37E8EEB6951C}"/>
    <dgm:cxn modelId="{E4C9934A-86D8-4E82-BB66-5FF98A83FA59}" type="presOf" srcId="{F7D0038C-1A00-4C4A-8A15-45B363C6852E}" destId="{670EE249-F303-47E4-98AB-9B5614900BCA}" srcOrd="0" destOrd="0" presId="urn:microsoft.com/office/officeart/2005/8/layout/hierarchy3"/>
    <dgm:cxn modelId="{DED067E0-29B6-4B43-859D-5E70363B09AA}" srcId="{C3909F49-BBB9-436E-9E60-E7AE49D41A21}" destId="{FC8D237A-81A0-409B-B01A-CBF30860D837}" srcOrd="0" destOrd="0" parTransId="{A7844C06-7E3D-4575-BF1B-D4AFF95E2615}" sibTransId="{F1E4BF5D-3035-43C4-BDF3-19780A465C2C}"/>
    <dgm:cxn modelId="{99D81F19-9687-4929-A2B7-5BB30B5A49F9}" type="presParOf" srcId="{D74B43B0-3409-4100-B459-880544065B0C}" destId="{6680C756-A6A6-446C-B9F7-3F645F7052DF}" srcOrd="0" destOrd="0" presId="urn:microsoft.com/office/officeart/2005/8/layout/hierarchy3"/>
    <dgm:cxn modelId="{3F5609BF-CAAB-43DA-8B05-F081DA967AB5}" type="presParOf" srcId="{6680C756-A6A6-446C-B9F7-3F645F7052DF}" destId="{B81ADE69-4E87-49F7-9CF1-ED157DFEB801}" srcOrd="0" destOrd="0" presId="urn:microsoft.com/office/officeart/2005/8/layout/hierarchy3"/>
    <dgm:cxn modelId="{FABA2F8A-406A-415F-8110-2331C4AEB179}" type="presParOf" srcId="{B81ADE69-4E87-49F7-9CF1-ED157DFEB801}" destId="{6EBB83D1-C049-47F6-BD9A-33148D6AD8CE}" srcOrd="0" destOrd="0" presId="urn:microsoft.com/office/officeart/2005/8/layout/hierarchy3"/>
    <dgm:cxn modelId="{10AD3042-8696-4CF5-8918-40382FC41755}" type="presParOf" srcId="{B81ADE69-4E87-49F7-9CF1-ED157DFEB801}" destId="{B43BEBE2-021A-4779-B4D8-D9E55CEF555E}" srcOrd="1" destOrd="0" presId="urn:microsoft.com/office/officeart/2005/8/layout/hierarchy3"/>
    <dgm:cxn modelId="{30E2DF84-9C36-4107-B0BF-192C9781D90A}" type="presParOf" srcId="{6680C756-A6A6-446C-B9F7-3F645F7052DF}" destId="{3D4E66F7-1AFB-4B56-B87F-CC2C87E15D3B}" srcOrd="1" destOrd="0" presId="urn:microsoft.com/office/officeart/2005/8/layout/hierarchy3"/>
    <dgm:cxn modelId="{3AB0E6FB-0F71-4B7B-A12A-B12677C5FDDF}" type="presParOf" srcId="{3D4E66F7-1AFB-4B56-B87F-CC2C87E15D3B}" destId="{EC846D1D-24B7-4A48-A2F4-646FE7DFEBCE}" srcOrd="0" destOrd="0" presId="urn:microsoft.com/office/officeart/2005/8/layout/hierarchy3"/>
    <dgm:cxn modelId="{819A454E-DE2D-4193-81EB-80AF479DA7BD}" type="presParOf" srcId="{3D4E66F7-1AFB-4B56-B87F-CC2C87E15D3B}" destId="{7C80694D-809C-4E1E-B7DD-C52FD19CDA25}" srcOrd="1" destOrd="0" presId="urn:microsoft.com/office/officeart/2005/8/layout/hierarchy3"/>
    <dgm:cxn modelId="{6CFF42C5-5EAB-468C-BE48-215008714DE3}" type="presParOf" srcId="{3D4E66F7-1AFB-4B56-B87F-CC2C87E15D3B}" destId="{CFB9A514-3443-43FF-8BF1-F0865F415FB5}" srcOrd="2" destOrd="0" presId="urn:microsoft.com/office/officeart/2005/8/layout/hierarchy3"/>
    <dgm:cxn modelId="{6D401A48-25F6-4285-8845-F152C248C2EE}" type="presParOf" srcId="{3D4E66F7-1AFB-4B56-B87F-CC2C87E15D3B}" destId="{DA19E8E3-F235-4855-8031-AEF582A21A1F}" srcOrd="3" destOrd="0" presId="urn:microsoft.com/office/officeart/2005/8/layout/hierarchy3"/>
    <dgm:cxn modelId="{694E2682-2B63-4ACE-B170-C5D7560BD0D5}" type="presParOf" srcId="{D74B43B0-3409-4100-B459-880544065B0C}" destId="{FE1643AC-36B8-4D21-BB51-F962E28D1140}" srcOrd="1" destOrd="0" presId="urn:microsoft.com/office/officeart/2005/8/layout/hierarchy3"/>
    <dgm:cxn modelId="{55515446-3305-4900-B5F9-78BADE9769BC}" type="presParOf" srcId="{FE1643AC-36B8-4D21-BB51-F962E28D1140}" destId="{B2F81770-BCA5-4499-BF5B-B92BEB539412}" srcOrd="0" destOrd="0" presId="urn:microsoft.com/office/officeart/2005/8/layout/hierarchy3"/>
    <dgm:cxn modelId="{69FE5B56-8ACE-4B55-8A2F-F4C6DDCFE3F3}" type="presParOf" srcId="{B2F81770-BCA5-4499-BF5B-B92BEB539412}" destId="{670EE249-F303-47E4-98AB-9B5614900BCA}" srcOrd="0" destOrd="0" presId="urn:microsoft.com/office/officeart/2005/8/layout/hierarchy3"/>
    <dgm:cxn modelId="{B2D968AB-113F-462F-A7AF-6E0CC089A7DB}" type="presParOf" srcId="{B2F81770-BCA5-4499-BF5B-B92BEB539412}" destId="{9D072231-44EF-484B-9572-5322A70D17B8}" srcOrd="1" destOrd="0" presId="urn:microsoft.com/office/officeart/2005/8/layout/hierarchy3"/>
    <dgm:cxn modelId="{53BAD75B-018C-4A8A-B57C-10B3880193E9}" type="presParOf" srcId="{FE1643AC-36B8-4D21-BB51-F962E28D1140}" destId="{374426DC-4F62-413A-9A4F-2EA9B398E6F5}" srcOrd="1" destOrd="0" presId="urn:microsoft.com/office/officeart/2005/8/layout/hierarchy3"/>
    <dgm:cxn modelId="{6F8FA482-44E5-4066-8E58-58DE8BAD6376}" type="presParOf" srcId="{374426DC-4F62-413A-9A4F-2EA9B398E6F5}" destId="{56996AD9-E83A-4ACA-AE38-09BB3FDF0A05}" srcOrd="0" destOrd="0" presId="urn:microsoft.com/office/officeart/2005/8/layout/hierarchy3"/>
    <dgm:cxn modelId="{793CB538-EFCF-4B0E-A3E7-586DD94FA7F4}" type="presParOf" srcId="{374426DC-4F62-413A-9A4F-2EA9B398E6F5}" destId="{2D7928D3-ABE8-43CB-8565-3D540B33441C}" srcOrd="1" destOrd="0" presId="urn:microsoft.com/office/officeart/2005/8/layout/hierarchy3"/>
    <dgm:cxn modelId="{D52513ED-9C09-44A8-91C7-ED02D4ECA866}" type="presParOf" srcId="{D74B43B0-3409-4100-B459-880544065B0C}" destId="{C0EE1CEF-1454-4B84-9EAB-5C5F5FE826DD}" srcOrd="2" destOrd="0" presId="urn:microsoft.com/office/officeart/2005/8/layout/hierarchy3"/>
    <dgm:cxn modelId="{EC6EF640-57C5-4325-9678-E7C35E3ADBC5}" type="presParOf" srcId="{C0EE1CEF-1454-4B84-9EAB-5C5F5FE826DD}" destId="{D8DA0395-2009-4C5A-A8A7-1397E76C1BFB}" srcOrd="0" destOrd="0" presId="urn:microsoft.com/office/officeart/2005/8/layout/hierarchy3"/>
    <dgm:cxn modelId="{238635BB-B223-44B4-9724-30278B66812B}" type="presParOf" srcId="{D8DA0395-2009-4C5A-A8A7-1397E76C1BFB}" destId="{81D39417-23EF-4885-9351-EA0B5322EF36}" srcOrd="0" destOrd="0" presId="urn:microsoft.com/office/officeart/2005/8/layout/hierarchy3"/>
    <dgm:cxn modelId="{81530F76-8766-4B59-9339-8023701C3026}" type="presParOf" srcId="{D8DA0395-2009-4C5A-A8A7-1397E76C1BFB}" destId="{8952889C-2F6C-4F11-AB0E-ED997ACEB0C5}" srcOrd="1" destOrd="0" presId="urn:microsoft.com/office/officeart/2005/8/layout/hierarchy3"/>
    <dgm:cxn modelId="{A1CA2E43-46F9-4A63-A7CB-1CB44A94F448}" type="presParOf" srcId="{C0EE1CEF-1454-4B84-9EAB-5C5F5FE826DD}" destId="{5F0446B4-A34B-496A-BFF2-C6335633A0BD}" srcOrd="1" destOrd="0" presId="urn:microsoft.com/office/officeart/2005/8/layout/hierarchy3"/>
    <dgm:cxn modelId="{635DA595-2356-4189-A69D-94C892D5B3CB}" type="presParOf" srcId="{5F0446B4-A34B-496A-BFF2-C6335633A0BD}" destId="{16C733DB-BC5B-43E6-B621-6DBA50B671D2}" srcOrd="0" destOrd="0" presId="urn:microsoft.com/office/officeart/2005/8/layout/hierarchy3"/>
    <dgm:cxn modelId="{8D47A657-85C0-475E-BD58-51D08987D488}" type="presParOf" srcId="{5F0446B4-A34B-496A-BFF2-C6335633A0BD}" destId="{20E3A451-709E-48B6-966C-AF2C49507A3D}" srcOrd="1" destOrd="0" presId="urn:microsoft.com/office/officeart/2005/8/layout/hierarchy3"/>
    <dgm:cxn modelId="{8BB47626-0895-4726-88C3-ED864A2D2778}" type="presParOf" srcId="{D74B43B0-3409-4100-B459-880544065B0C}" destId="{6AF55938-D23F-43D0-B873-3AA6CBC7D65A}" srcOrd="3" destOrd="0" presId="urn:microsoft.com/office/officeart/2005/8/layout/hierarchy3"/>
    <dgm:cxn modelId="{BC249B9D-08B7-4BC7-AAF3-783D047E8FF8}" type="presParOf" srcId="{6AF55938-D23F-43D0-B873-3AA6CBC7D65A}" destId="{C8B5A2E9-98D0-463F-8577-B50401564BF3}" srcOrd="0" destOrd="0" presId="urn:microsoft.com/office/officeart/2005/8/layout/hierarchy3"/>
    <dgm:cxn modelId="{6AF23795-8D76-4B1C-82E6-3C624BB2E6EF}" type="presParOf" srcId="{C8B5A2E9-98D0-463F-8577-B50401564BF3}" destId="{1D8FEF4B-A125-4421-94F7-05D9BBE97D9C}" srcOrd="0" destOrd="0" presId="urn:microsoft.com/office/officeart/2005/8/layout/hierarchy3"/>
    <dgm:cxn modelId="{036D7BF1-735A-4B7A-B135-C7242BD5BDB6}" type="presParOf" srcId="{C8B5A2E9-98D0-463F-8577-B50401564BF3}" destId="{605F483C-5FE4-493F-BEF4-4DD9AD1C3738}" srcOrd="1" destOrd="0" presId="urn:microsoft.com/office/officeart/2005/8/layout/hierarchy3"/>
    <dgm:cxn modelId="{42B00390-C2C4-4876-8003-E94192849EFF}" type="presParOf" srcId="{6AF55938-D23F-43D0-B873-3AA6CBC7D65A}" destId="{EE89802D-9E4D-40D4-ACA4-572F05F59871}" srcOrd="1" destOrd="0" presId="urn:microsoft.com/office/officeart/2005/8/layout/hierarchy3"/>
    <dgm:cxn modelId="{E69349CF-2338-4338-9D16-CC34015AD11F}" type="presParOf" srcId="{EE89802D-9E4D-40D4-ACA4-572F05F59871}" destId="{A2C6E96B-2FBF-44D9-98CB-7E93E3BC17C5}" srcOrd="0" destOrd="0" presId="urn:microsoft.com/office/officeart/2005/8/layout/hierarchy3"/>
    <dgm:cxn modelId="{20F6A064-D160-42A9-AC05-03B2FF08C426}" type="presParOf" srcId="{EE89802D-9E4D-40D4-ACA4-572F05F59871}" destId="{B956D6B9-BC0D-4948-A4D6-396803CA9961}" srcOrd="1" destOrd="0" presId="urn:microsoft.com/office/officeart/2005/8/layout/hierarchy3"/>
    <dgm:cxn modelId="{CB5AC01D-82F0-4EC6-8196-060943B8FD96}" type="presParOf" srcId="{D74B43B0-3409-4100-B459-880544065B0C}" destId="{FD624A55-3DF1-42A0-863B-815E1CB24E77}" srcOrd="4" destOrd="0" presId="urn:microsoft.com/office/officeart/2005/8/layout/hierarchy3"/>
    <dgm:cxn modelId="{8A515738-4912-4BA6-BA69-F51B3F0E8468}" type="presParOf" srcId="{FD624A55-3DF1-42A0-863B-815E1CB24E77}" destId="{F644C795-3B30-46B5-A4FC-B93F193BF65E}" srcOrd="0" destOrd="0" presId="urn:microsoft.com/office/officeart/2005/8/layout/hierarchy3"/>
    <dgm:cxn modelId="{F814CAAF-0B42-432A-ADD4-3F7BDAE760B6}" type="presParOf" srcId="{F644C795-3B30-46B5-A4FC-B93F193BF65E}" destId="{B90B54E1-3EF9-4453-AAFA-0CA5A909532C}" srcOrd="0" destOrd="0" presId="urn:microsoft.com/office/officeart/2005/8/layout/hierarchy3"/>
    <dgm:cxn modelId="{7395CB71-05E1-4093-AE86-CC6E0693E274}" type="presParOf" srcId="{F644C795-3B30-46B5-A4FC-B93F193BF65E}" destId="{9E007679-C28B-450C-ADF1-B412482F8B3E}" srcOrd="1" destOrd="0" presId="urn:microsoft.com/office/officeart/2005/8/layout/hierarchy3"/>
    <dgm:cxn modelId="{33F8E024-162C-44A0-ABA0-388016E949DC}" type="presParOf" srcId="{FD624A55-3DF1-42A0-863B-815E1CB24E77}" destId="{A207905C-7EB6-4D04-AA12-65905136DFA9}" srcOrd="1" destOrd="0" presId="urn:microsoft.com/office/officeart/2005/8/layout/hierarchy3"/>
    <dgm:cxn modelId="{35E0E15E-956E-4E65-90CA-2200F0B6D671}" type="presParOf" srcId="{A207905C-7EB6-4D04-AA12-65905136DFA9}" destId="{9C79B0C3-BE7C-40CE-9EA4-E58612936C48}" srcOrd="0" destOrd="0" presId="urn:microsoft.com/office/officeart/2005/8/layout/hierarchy3"/>
    <dgm:cxn modelId="{1BA21C21-7D75-4210-A0F1-58FA5DDAF471}" type="presParOf" srcId="{A207905C-7EB6-4D04-AA12-65905136DFA9}" destId="{C2E1FD84-E564-4CEA-93CA-A9C6B507B32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FD78B-EDC0-4EE3-A73C-5A4921347F94}">
      <dsp:nvSpPr>
        <dsp:cNvPr id="0" name=""/>
        <dsp:cNvSpPr/>
      </dsp:nvSpPr>
      <dsp:spPr>
        <a:xfrm>
          <a:off x="4127550" y="741108"/>
          <a:ext cx="4041432" cy="303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898"/>
              </a:lnTo>
              <a:lnTo>
                <a:pt x="4041432" y="215898"/>
              </a:lnTo>
              <a:lnTo>
                <a:pt x="4041432" y="3037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4E41D-B116-43E4-A1D0-38EF4FD06EFB}">
      <dsp:nvSpPr>
        <dsp:cNvPr id="0" name=""/>
        <dsp:cNvSpPr/>
      </dsp:nvSpPr>
      <dsp:spPr>
        <a:xfrm>
          <a:off x="6643630" y="1767955"/>
          <a:ext cx="91440" cy="4546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806"/>
              </a:lnTo>
              <a:lnTo>
                <a:pt x="126517" y="366806"/>
              </a:lnTo>
              <a:lnTo>
                <a:pt x="126517" y="45463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FAA77-70A6-4857-9C3E-2400783D20FE}">
      <dsp:nvSpPr>
        <dsp:cNvPr id="0" name=""/>
        <dsp:cNvSpPr/>
      </dsp:nvSpPr>
      <dsp:spPr>
        <a:xfrm>
          <a:off x="4127550" y="741108"/>
          <a:ext cx="2561800" cy="303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898"/>
              </a:lnTo>
              <a:lnTo>
                <a:pt x="2561800" y="215898"/>
              </a:lnTo>
              <a:lnTo>
                <a:pt x="2561800" y="3037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B7015-AB96-4F9D-9262-6441D65CFA43}">
      <dsp:nvSpPr>
        <dsp:cNvPr id="0" name=""/>
        <dsp:cNvSpPr/>
      </dsp:nvSpPr>
      <dsp:spPr>
        <a:xfrm>
          <a:off x="4886199" y="1767955"/>
          <a:ext cx="91440" cy="326221"/>
        </a:xfrm>
        <a:custGeom>
          <a:avLst/>
          <a:gdLst/>
          <a:ahLst/>
          <a:cxnLst/>
          <a:rect l="0" t="0" r="0" b="0"/>
          <a:pathLst>
            <a:path>
              <a:moveTo>
                <a:pt x="98652" y="0"/>
              </a:moveTo>
              <a:lnTo>
                <a:pt x="98652" y="238390"/>
              </a:lnTo>
              <a:lnTo>
                <a:pt x="45720" y="238390"/>
              </a:lnTo>
              <a:lnTo>
                <a:pt x="45720" y="32622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4127550" y="741108"/>
          <a:ext cx="857301" cy="303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898"/>
              </a:lnTo>
              <a:lnTo>
                <a:pt x="857301" y="215898"/>
              </a:lnTo>
              <a:lnTo>
                <a:pt x="857301" y="3037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96040-16EC-4727-A86A-79B54C72633B}">
      <dsp:nvSpPr>
        <dsp:cNvPr id="0" name=""/>
        <dsp:cNvSpPr/>
      </dsp:nvSpPr>
      <dsp:spPr>
        <a:xfrm>
          <a:off x="3040186" y="1767955"/>
          <a:ext cx="91440" cy="324235"/>
        </a:xfrm>
        <a:custGeom>
          <a:avLst/>
          <a:gdLst/>
          <a:ahLst/>
          <a:cxnLst/>
          <a:rect l="0" t="0" r="0" b="0"/>
          <a:pathLst>
            <a:path>
              <a:moveTo>
                <a:pt x="103772" y="0"/>
              </a:moveTo>
              <a:lnTo>
                <a:pt x="103772" y="236403"/>
              </a:lnTo>
              <a:lnTo>
                <a:pt x="45720" y="236403"/>
              </a:lnTo>
              <a:lnTo>
                <a:pt x="45720" y="32423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3143959" y="741108"/>
          <a:ext cx="983591" cy="303729"/>
        </a:xfrm>
        <a:custGeom>
          <a:avLst/>
          <a:gdLst/>
          <a:ahLst/>
          <a:cxnLst/>
          <a:rect l="0" t="0" r="0" b="0"/>
          <a:pathLst>
            <a:path>
              <a:moveTo>
                <a:pt x="983591" y="0"/>
              </a:moveTo>
              <a:lnTo>
                <a:pt x="983591" y="215898"/>
              </a:lnTo>
              <a:lnTo>
                <a:pt x="0" y="215898"/>
              </a:lnTo>
              <a:lnTo>
                <a:pt x="0" y="3037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A136-AF3E-46A2-BAA6-8DC2B2FDA806}">
      <dsp:nvSpPr>
        <dsp:cNvPr id="0" name=""/>
        <dsp:cNvSpPr/>
      </dsp:nvSpPr>
      <dsp:spPr>
        <a:xfrm>
          <a:off x="991289" y="1725968"/>
          <a:ext cx="91440" cy="274247"/>
        </a:xfrm>
        <a:custGeom>
          <a:avLst/>
          <a:gdLst/>
          <a:ahLst/>
          <a:cxnLst/>
          <a:rect l="0" t="0" r="0" b="0"/>
          <a:pathLst>
            <a:path>
              <a:moveTo>
                <a:pt x="83141" y="0"/>
              </a:moveTo>
              <a:lnTo>
                <a:pt x="83141" y="186415"/>
              </a:lnTo>
              <a:lnTo>
                <a:pt x="45720" y="186415"/>
              </a:lnTo>
              <a:lnTo>
                <a:pt x="45720" y="27424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1074430" y="741108"/>
          <a:ext cx="3053119" cy="303729"/>
        </a:xfrm>
        <a:custGeom>
          <a:avLst/>
          <a:gdLst/>
          <a:ahLst/>
          <a:cxnLst/>
          <a:rect l="0" t="0" r="0" b="0"/>
          <a:pathLst>
            <a:path>
              <a:moveTo>
                <a:pt x="3053119" y="0"/>
              </a:moveTo>
              <a:lnTo>
                <a:pt x="3053119" y="215898"/>
              </a:lnTo>
              <a:lnTo>
                <a:pt x="0" y="215898"/>
              </a:lnTo>
              <a:lnTo>
                <a:pt x="0" y="3037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3514800" y="-41660"/>
          <a:ext cx="1225500" cy="782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3620145" y="58417"/>
          <a:ext cx="1225500" cy="7827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43071" y="81343"/>
        <a:ext cx="1179648" cy="736916"/>
      </dsp:txXfrm>
    </dsp:sp>
    <dsp:sp modelId="{CA8B6CCA-A55D-46C2-8DCA-9C0E5872A452}">
      <dsp:nvSpPr>
        <dsp:cNvPr id="0" name=""/>
        <dsp:cNvSpPr/>
      </dsp:nvSpPr>
      <dsp:spPr>
        <a:xfrm>
          <a:off x="211200" y="1044837"/>
          <a:ext cx="1726459" cy="681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316545" y="1144915"/>
          <a:ext cx="1726459" cy="681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336495" y="1164865"/>
        <a:ext cx="1686559" cy="641230"/>
      </dsp:txXfrm>
    </dsp:sp>
    <dsp:sp modelId="{BDEA7ADE-1AF0-4618-959F-4340C1AE1738}">
      <dsp:nvSpPr>
        <dsp:cNvPr id="0" name=""/>
        <dsp:cNvSpPr/>
      </dsp:nvSpPr>
      <dsp:spPr>
        <a:xfrm>
          <a:off x="-33670" y="2000215"/>
          <a:ext cx="2141359" cy="3758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56DB-47D3-4176-8A7F-6DBBE6719536}">
      <dsp:nvSpPr>
        <dsp:cNvPr id="0" name=""/>
        <dsp:cNvSpPr/>
      </dsp:nvSpPr>
      <dsp:spPr>
        <a:xfrm>
          <a:off x="71674" y="2100293"/>
          <a:ext cx="2141359" cy="3758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lvl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kern="1200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kern="1200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kern="1200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4392" y="2163011"/>
        <a:ext cx="2015923" cy="3633474"/>
      </dsp:txXfrm>
    </dsp:sp>
    <dsp:sp modelId="{4B9097F8-9C96-463F-B0C6-A7CEC45DE856}">
      <dsp:nvSpPr>
        <dsp:cNvPr id="0" name=""/>
        <dsp:cNvSpPr/>
      </dsp:nvSpPr>
      <dsp:spPr>
        <a:xfrm>
          <a:off x="2324963" y="1044837"/>
          <a:ext cx="1637991" cy="723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2430307" y="1144915"/>
          <a:ext cx="1637991" cy="723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51486" y="1166094"/>
        <a:ext cx="1595633" cy="680759"/>
      </dsp:txXfrm>
    </dsp:sp>
    <dsp:sp modelId="{D6DDE1C9-DA78-4976-A99C-9A0AFBB59470}">
      <dsp:nvSpPr>
        <dsp:cNvPr id="0" name=""/>
        <dsp:cNvSpPr/>
      </dsp:nvSpPr>
      <dsp:spPr>
        <a:xfrm>
          <a:off x="2316131" y="2092190"/>
          <a:ext cx="1539550" cy="1599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6B11B5-1044-40C4-A5B3-C5D750A9A5C0}">
      <dsp:nvSpPr>
        <dsp:cNvPr id="0" name=""/>
        <dsp:cNvSpPr/>
      </dsp:nvSpPr>
      <dsp:spPr>
        <a:xfrm>
          <a:off x="2421476" y="2192267"/>
          <a:ext cx="1539550" cy="15997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66568" y="2237359"/>
        <a:ext cx="1449366" cy="1509584"/>
      </dsp:txXfrm>
    </dsp:sp>
    <dsp:sp modelId="{76204DBA-4949-46E8-97D2-161593287AEA}">
      <dsp:nvSpPr>
        <dsp:cNvPr id="0" name=""/>
        <dsp:cNvSpPr/>
      </dsp:nvSpPr>
      <dsp:spPr>
        <a:xfrm>
          <a:off x="4247739" y="1044837"/>
          <a:ext cx="1474225" cy="723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4353084" y="1144915"/>
          <a:ext cx="1474225" cy="723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374263" y="1166094"/>
        <a:ext cx="1431867" cy="680759"/>
      </dsp:txXfrm>
    </dsp:sp>
    <dsp:sp modelId="{E1707B9F-D26E-45E8-BD24-4CDD251CBCD8}">
      <dsp:nvSpPr>
        <dsp:cNvPr id="0" name=""/>
        <dsp:cNvSpPr/>
      </dsp:nvSpPr>
      <dsp:spPr>
        <a:xfrm>
          <a:off x="4125191" y="2094176"/>
          <a:ext cx="1613455" cy="2912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0D77A-60B6-49C3-99D5-65A1C9042979}">
      <dsp:nvSpPr>
        <dsp:cNvPr id="0" name=""/>
        <dsp:cNvSpPr/>
      </dsp:nvSpPr>
      <dsp:spPr>
        <a:xfrm>
          <a:off x="4230536" y="2194254"/>
          <a:ext cx="1613455" cy="2912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kern="120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kern="1200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277792" y="2241510"/>
        <a:ext cx="1518943" cy="2818397"/>
      </dsp:txXfrm>
    </dsp:sp>
    <dsp:sp modelId="{C388A6A5-2D25-4463-A7A6-F94D2DEF4B04}">
      <dsp:nvSpPr>
        <dsp:cNvPr id="0" name=""/>
        <dsp:cNvSpPr/>
      </dsp:nvSpPr>
      <dsp:spPr>
        <a:xfrm>
          <a:off x="6042677" y="1044837"/>
          <a:ext cx="1293346" cy="723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6148022" y="1144915"/>
          <a:ext cx="1293346" cy="723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6169201" y="1166094"/>
        <a:ext cx="1250988" cy="680759"/>
      </dsp:txXfrm>
    </dsp:sp>
    <dsp:sp modelId="{01490953-30E7-4A2C-B88E-DC56CC3F0195}">
      <dsp:nvSpPr>
        <dsp:cNvPr id="0" name=""/>
        <dsp:cNvSpPr/>
      </dsp:nvSpPr>
      <dsp:spPr>
        <a:xfrm>
          <a:off x="5924818" y="2222593"/>
          <a:ext cx="1690659" cy="2469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4993E-897B-4D05-A41E-CD10FEE2DBE6}">
      <dsp:nvSpPr>
        <dsp:cNvPr id="0" name=""/>
        <dsp:cNvSpPr/>
      </dsp:nvSpPr>
      <dsp:spPr>
        <a:xfrm>
          <a:off x="6030163" y="2322670"/>
          <a:ext cx="1690659" cy="2469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079681" y="2372188"/>
        <a:ext cx="1591623" cy="2370322"/>
      </dsp:txXfrm>
    </dsp:sp>
    <dsp:sp modelId="{8A0772C8-9C0B-4EFD-8127-F7005A77C5AF}">
      <dsp:nvSpPr>
        <dsp:cNvPr id="0" name=""/>
        <dsp:cNvSpPr/>
      </dsp:nvSpPr>
      <dsp:spPr>
        <a:xfrm>
          <a:off x="7522309" y="1044837"/>
          <a:ext cx="1293346" cy="723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DB04AB-3FF2-4BCA-B19D-D823A3453D5C}">
      <dsp:nvSpPr>
        <dsp:cNvPr id="0" name=""/>
        <dsp:cNvSpPr/>
      </dsp:nvSpPr>
      <dsp:spPr>
        <a:xfrm>
          <a:off x="7627654" y="1144915"/>
          <a:ext cx="1293346" cy="723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noProof="0" dirty="0" smtClean="0">
              <a:latin typeface="Times New Roman" pitchFamily="18" charset="0"/>
              <a:cs typeface="Times New Roman" pitchFamily="18" charset="0"/>
            </a:rPr>
            <a:t>Відділ підготовки викладачів</a:t>
          </a:r>
          <a:endParaRPr lang="uk-UA" sz="14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7648833" y="1166094"/>
        <a:ext cx="1250988" cy="680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5F2C0-D720-4BF9-A0BA-5BBFC962C020}">
      <dsp:nvSpPr>
        <dsp:cNvPr id="0" name=""/>
        <dsp:cNvSpPr/>
      </dsp:nvSpPr>
      <dsp:spPr>
        <a:xfrm>
          <a:off x="104374" y="0"/>
          <a:ext cx="2608039" cy="10432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Планування</a:t>
          </a:r>
          <a:endParaRPr lang="uk-UA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25982" y="0"/>
        <a:ext cx="1564824" cy="1043215"/>
      </dsp:txXfrm>
    </dsp:sp>
    <dsp:sp modelId="{3F5B027A-0E71-42D6-833C-5E9668058CA9}">
      <dsp:nvSpPr>
        <dsp:cNvPr id="0" name=""/>
        <dsp:cNvSpPr/>
      </dsp:nvSpPr>
      <dsp:spPr>
        <a:xfrm>
          <a:off x="602301" y="1066686"/>
          <a:ext cx="2608039" cy="10432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Організація</a:t>
          </a:r>
          <a:endParaRPr lang="uk-UA" sz="19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23909" y="1066686"/>
        <a:ext cx="1564824" cy="1043215"/>
      </dsp:txXfrm>
    </dsp:sp>
    <dsp:sp modelId="{B3AF9764-18E7-426E-B4EC-FC5D86E2050D}">
      <dsp:nvSpPr>
        <dsp:cNvPr id="0" name=""/>
        <dsp:cNvSpPr/>
      </dsp:nvSpPr>
      <dsp:spPr>
        <a:xfrm>
          <a:off x="1171375" y="2133687"/>
          <a:ext cx="2608039" cy="10432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Проведення підготовки</a:t>
          </a:r>
          <a:endParaRPr lang="uk-UA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92983" y="2133687"/>
        <a:ext cx="1564824" cy="1043215"/>
      </dsp:txXfrm>
    </dsp:sp>
    <dsp:sp modelId="{6ED51595-5E37-4851-92A8-6EF321212516}">
      <dsp:nvSpPr>
        <dsp:cNvPr id="0" name=""/>
        <dsp:cNvSpPr/>
      </dsp:nvSpPr>
      <dsp:spPr>
        <a:xfrm>
          <a:off x="1669302" y="3200689"/>
          <a:ext cx="2608039" cy="10432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Облік і контроль</a:t>
          </a:r>
          <a:endParaRPr lang="uk-UA" sz="19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190910" y="3200689"/>
        <a:ext cx="1564824" cy="1043215"/>
      </dsp:txXfrm>
    </dsp:sp>
    <dsp:sp modelId="{14B8BB22-8775-434A-85E8-3E52B6F30948}">
      <dsp:nvSpPr>
        <dsp:cNvPr id="0" name=""/>
        <dsp:cNvSpPr/>
      </dsp:nvSpPr>
      <dsp:spPr>
        <a:xfrm>
          <a:off x="2238377" y="4267690"/>
          <a:ext cx="2608039" cy="10432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uk-UA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759985" y="4267690"/>
        <a:ext cx="1564824" cy="10432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B83D1-C049-47F6-BD9A-33148D6AD8CE}">
      <dsp:nvSpPr>
        <dsp:cNvPr id="0" name=""/>
        <dsp:cNvSpPr/>
      </dsp:nvSpPr>
      <dsp:spPr>
        <a:xfrm>
          <a:off x="3254" y="104328"/>
          <a:ext cx="1372357" cy="574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0081" y="121155"/>
        <a:ext cx="1338703" cy="540852"/>
      </dsp:txXfrm>
    </dsp:sp>
    <dsp:sp modelId="{EC846D1D-24B7-4A48-A2F4-646FE7DFEBCE}">
      <dsp:nvSpPr>
        <dsp:cNvPr id="0" name=""/>
        <dsp:cNvSpPr/>
      </dsp:nvSpPr>
      <dsp:spPr>
        <a:xfrm>
          <a:off x="140490" y="678835"/>
          <a:ext cx="137235" cy="1035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5786"/>
              </a:lnTo>
              <a:lnTo>
                <a:pt x="137235" y="103578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0694D-809C-4E1E-B7DD-C52FD19CDA25}">
      <dsp:nvSpPr>
        <dsp:cNvPr id="0" name=""/>
        <dsp:cNvSpPr/>
      </dsp:nvSpPr>
      <dsp:spPr>
        <a:xfrm>
          <a:off x="277726" y="822461"/>
          <a:ext cx="1750635" cy="1784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000" y="873735"/>
        <a:ext cx="1648087" cy="1681771"/>
      </dsp:txXfrm>
    </dsp:sp>
    <dsp:sp modelId="{CFB9A514-3443-43FF-8BF1-F0865F415FB5}">
      <dsp:nvSpPr>
        <dsp:cNvPr id="0" name=""/>
        <dsp:cNvSpPr/>
      </dsp:nvSpPr>
      <dsp:spPr>
        <a:xfrm>
          <a:off x="140490" y="678835"/>
          <a:ext cx="147540" cy="2992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2672"/>
              </a:lnTo>
              <a:lnTo>
                <a:pt x="147540" y="299267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9E8E3-F235-4855-8031-AEF582A21A1F}">
      <dsp:nvSpPr>
        <dsp:cNvPr id="0" name=""/>
        <dsp:cNvSpPr/>
      </dsp:nvSpPr>
      <dsp:spPr>
        <a:xfrm>
          <a:off x="288030" y="2808312"/>
          <a:ext cx="1583532" cy="1726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4410" y="2854692"/>
        <a:ext cx="1490772" cy="1633631"/>
      </dsp:txXfrm>
    </dsp:sp>
    <dsp:sp modelId="{670EE249-F303-47E4-98AB-9B5614900BCA}">
      <dsp:nvSpPr>
        <dsp:cNvPr id="0" name=""/>
        <dsp:cNvSpPr/>
      </dsp:nvSpPr>
      <dsp:spPr>
        <a:xfrm>
          <a:off x="1898918" y="104328"/>
          <a:ext cx="2083481" cy="574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915745" y="121155"/>
        <a:ext cx="2049827" cy="540852"/>
      </dsp:txXfrm>
    </dsp:sp>
    <dsp:sp modelId="{56996AD9-E83A-4ACA-AE38-09BB3FDF0A05}">
      <dsp:nvSpPr>
        <dsp:cNvPr id="0" name=""/>
        <dsp:cNvSpPr/>
      </dsp:nvSpPr>
      <dsp:spPr>
        <a:xfrm>
          <a:off x="2107266" y="678835"/>
          <a:ext cx="208348" cy="707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7809"/>
              </a:lnTo>
              <a:lnTo>
                <a:pt x="208348" y="70780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928D3-ABE8-43CB-8565-3D540B33441C}">
      <dsp:nvSpPr>
        <dsp:cNvPr id="0" name=""/>
        <dsp:cNvSpPr/>
      </dsp:nvSpPr>
      <dsp:spPr>
        <a:xfrm>
          <a:off x="2315615" y="822461"/>
          <a:ext cx="1679185" cy="1128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348664" y="855510"/>
        <a:ext cx="1613087" cy="1062266"/>
      </dsp:txXfrm>
    </dsp:sp>
    <dsp:sp modelId="{81D39417-23EF-4885-9351-EA0B5322EF36}">
      <dsp:nvSpPr>
        <dsp:cNvPr id="0" name=""/>
        <dsp:cNvSpPr/>
      </dsp:nvSpPr>
      <dsp:spPr>
        <a:xfrm>
          <a:off x="4269653" y="104328"/>
          <a:ext cx="1372357" cy="574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286480" y="121155"/>
        <a:ext cx="1338703" cy="540852"/>
      </dsp:txXfrm>
    </dsp:sp>
    <dsp:sp modelId="{16C733DB-BC5B-43E6-B621-6DBA50B671D2}">
      <dsp:nvSpPr>
        <dsp:cNvPr id="0" name=""/>
        <dsp:cNvSpPr/>
      </dsp:nvSpPr>
      <dsp:spPr>
        <a:xfrm>
          <a:off x="4406889" y="678835"/>
          <a:ext cx="137235" cy="1156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6268"/>
              </a:lnTo>
              <a:lnTo>
                <a:pt x="137235" y="115626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3A451-709E-48B6-966C-AF2C49507A3D}">
      <dsp:nvSpPr>
        <dsp:cNvPr id="0" name=""/>
        <dsp:cNvSpPr/>
      </dsp:nvSpPr>
      <dsp:spPr>
        <a:xfrm>
          <a:off x="4544125" y="822461"/>
          <a:ext cx="1353573" cy="2025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83770" y="862106"/>
        <a:ext cx="1274283" cy="1945994"/>
      </dsp:txXfrm>
    </dsp:sp>
    <dsp:sp modelId="{1D8FEF4B-A125-4421-94F7-05D9BBE97D9C}">
      <dsp:nvSpPr>
        <dsp:cNvPr id="0" name=""/>
        <dsp:cNvSpPr/>
      </dsp:nvSpPr>
      <dsp:spPr>
        <a:xfrm>
          <a:off x="5929264" y="104328"/>
          <a:ext cx="1372357" cy="574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946091" y="121155"/>
        <a:ext cx="1338703" cy="540852"/>
      </dsp:txXfrm>
    </dsp:sp>
    <dsp:sp modelId="{A2C6E96B-2FBF-44D9-98CB-7E93E3BC17C5}">
      <dsp:nvSpPr>
        <dsp:cNvPr id="0" name=""/>
        <dsp:cNvSpPr/>
      </dsp:nvSpPr>
      <dsp:spPr>
        <a:xfrm>
          <a:off x="6066500" y="678835"/>
          <a:ext cx="137235" cy="756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6027"/>
              </a:lnTo>
              <a:lnTo>
                <a:pt x="137235" y="75602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6D6B9-BC0D-4948-A4D6-396803CA9961}">
      <dsp:nvSpPr>
        <dsp:cNvPr id="0" name=""/>
        <dsp:cNvSpPr/>
      </dsp:nvSpPr>
      <dsp:spPr>
        <a:xfrm>
          <a:off x="6203736" y="822461"/>
          <a:ext cx="1215618" cy="1224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39340" y="858065"/>
        <a:ext cx="1144410" cy="1153593"/>
      </dsp:txXfrm>
    </dsp:sp>
    <dsp:sp modelId="{B90B54E1-3EF9-4453-AAFA-0CA5A909532C}">
      <dsp:nvSpPr>
        <dsp:cNvPr id="0" name=""/>
        <dsp:cNvSpPr/>
      </dsp:nvSpPr>
      <dsp:spPr>
        <a:xfrm>
          <a:off x="7588875" y="104328"/>
          <a:ext cx="1372357" cy="574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605702" y="121155"/>
        <a:ext cx="1338703" cy="540852"/>
      </dsp:txXfrm>
    </dsp:sp>
    <dsp:sp modelId="{9C79B0C3-BE7C-40CE-9EA4-E58612936C48}">
      <dsp:nvSpPr>
        <dsp:cNvPr id="0" name=""/>
        <dsp:cNvSpPr/>
      </dsp:nvSpPr>
      <dsp:spPr>
        <a:xfrm>
          <a:off x="7726111" y="678835"/>
          <a:ext cx="137235" cy="1232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2123"/>
              </a:lnTo>
              <a:lnTo>
                <a:pt x="137235" y="123212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1FD84-E564-4CEA-93CA-A9C6B507B329}">
      <dsp:nvSpPr>
        <dsp:cNvPr id="0" name=""/>
        <dsp:cNvSpPr/>
      </dsp:nvSpPr>
      <dsp:spPr>
        <a:xfrm>
          <a:off x="7863347" y="822461"/>
          <a:ext cx="1064711" cy="2176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94531" y="853645"/>
        <a:ext cx="1002343" cy="2114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46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3"/>
          </a:xfrm>
        </p:spPr>
        <p:txBody>
          <a:bodyPr/>
          <a:lstStyle/>
          <a:p>
            <a:r>
              <a:rPr lang="uk-UA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підготовки на 2021 рік</a:t>
            </a:r>
            <a:endParaRPr lang="uk-UA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Ректор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України затвердив план підготовки співробітників на 2021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рік, який погоджено зі Службою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судової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Планом передбачено </a:t>
            </a:r>
          </a:p>
          <a:p>
            <a:pPr marL="0" indent="0" algn="ctr">
              <a:buNone/>
            </a:pP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2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 більше 76 занять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У період карантину проводяться </a:t>
            </a:r>
          </a:p>
          <a:p>
            <a:pPr marL="0" indent="0" algn="ctr">
              <a:buNone/>
            </a:pPr>
            <a:r>
              <a:rPr lang="uk-UA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офлайн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заняття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4762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442283"/>
              </p:ext>
            </p:extLst>
          </p:nvPr>
        </p:nvGraphicFramePr>
        <p:xfrm>
          <a:off x="395536" y="1052736"/>
          <a:ext cx="5472608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619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67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496944" cy="1368152"/>
          </a:xfrm>
        </p:spPr>
        <p:txBody>
          <a:bodyPr/>
          <a:lstStyle/>
          <a:p>
            <a:pPr marL="0" indent="0" algn="just">
              <a:buNone/>
              <a:tabLst>
                <a:tab pos="444500" algn="l"/>
              </a:tabLst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Відповідно до п. 1.5. Порядку підготовки співробітників Служби судової охорони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відділ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спеціальної підготовки кандидатів на посаду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регіональні відділення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 займаються організацією та проведенням підготовки співробітників ССО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93660211"/>
              </p:ext>
            </p:extLst>
          </p:nvPr>
        </p:nvGraphicFramePr>
        <p:xfrm>
          <a:off x="179512" y="2060848"/>
          <a:ext cx="8964488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665274" y="5054106"/>
            <a:ext cx="6192688" cy="1800200"/>
          </a:xfrm>
          <a:prstGeom prst="ellipse">
            <a:avLst/>
          </a:prstGeom>
          <a:solidFill>
            <a:srgbClr val="FFC0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Підготовка співробітників </a:t>
            </a:r>
            <a:r>
              <a:rPr lang="uk-UA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судової </a:t>
            </a:r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може бути організована та проведена спільно різними структурними підрозділами Національної школи суддів України</a:t>
            </a:r>
            <a:endPara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63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31" y="1628800"/>
            <a:ext cx="5255342" cy="325540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7544" y="44624"/>
            <a:ext cx="8229600" cy="65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uk-UA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Формування груп слухачів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7604" y="908720"/>
            <a:ext cx="4374740" cy="165618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Співробітники центрального органу управління та начальників територіальних управлінь Служби судової охорони та їхніх </a:t>
            </a:r>
            <a:r>
              <a:rPr lang="uk-UA" sz="15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заступників</a:t>
            </a:r>
            <a:endParaRPr lang="uk-UA" sz="15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8926" y="3645024"/>
            <a:ext cx="4492095" cy="162707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Керівники структурних підрозділів територіальних управлінь Служби судової охорони та їхніх </a:t>
            </a:r>
            <a:r>
              <a:rPr lang="uk-UA" sz="15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заступників</a:t>
            </a:r>
            <a:endParaRPr lang="uk-UA" sz="15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403543" y="4884204"/>
            <a:ext cx="3507670" cy="150007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інші співробітники територіальних управлінь Служби судової </a:t>
            </a:r>
            <a:r>
              <a:rPr lang="uk-UA" sz="15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endParaRPr lang="uk-UA" sz="15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2553" y="5373216"/>
            <a:ext cx="5436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клопотанням </a:t>
            </a: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судової охорони в разі потреби групи </a:t>
            </a: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слухачів можуть формуватись з різних категорій її (Служби) співробітників</a:t>
            </a:r>
            <a:endParaRPr lang="uk-U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8144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56109"/>
          </a:xfrm>
        </p:spPr>
        <p:txBody>
          <a:bodyPr/>
          <a:lstStyle/>
          <a:p>
            <a:r>
              <a:rPr lang="uk-UA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Періодичність і тривалість підготовки </a:t>
            </a:r>
            <a:endParaRPr lang="uk-UA" sz="3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49080"/>
            <a:ext cx="1625352" cy="270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68960"/>
            <a:ext cx="4824536" cy="35364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41" y="692696"/>
            <a:ext cx="2060848" cy="20608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259632" y="954396"/>
            <a:ext cx="5832648" cy="1914564"/>
          </a:xfrm>
          <a:prstGeom prst="ellipse">
            <a:avLst/>
          </a:prstGeom>
          <a:solidFill>
            <a:srgbClr val="0070C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Програми, періодичність і тривалість формуються відповідно до </a:t>
            </a:r>
            <a:endParaRPr lang="uk-U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планів </a:t>
            </a:r>
            <a:r>
              <a:rPr lang="uk-UA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Підготовки співробітників Служби судової </a:t>
            </a:r>
            <a:r>
              <a:rPr lang="uk-UA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</a:t>
            </a:r>
            <a:endParaRPr lang="uk-UA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36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20" y="4592223"/>
            <a:ext cx="4464496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 відео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конференцзв’язку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885" y="575415"/>
            <a:ext cx="8229600" cy="3350071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семінар–практикум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– Київ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семінари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“Судова система України, законодавство про судоустрій і статус суддів” – Львів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круглий стіл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в системі правосуддя України” – Черкаси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803495" y="116632"/>
            <a:ext cx="5154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Січнева підготовка</a:t>
            </a:r>
            <a:endParaRPr lang="uk-U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65491"/>
            <a:ext cx="4032448" cy="26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44629"/>
            <a:ext cx="4063061" cy="2708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8404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4704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8326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занять, що проводяться у режимі </a:t>
            </a: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відеоконференцзв’язку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56992"/>
            <a:ext cx="633670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404664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996952"/>
            <a:ext cx="4184487" cy="357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семінар–практикум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співробітників Служби судової охорони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Ефективна комунікація </a:t>
            </a: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професійній діяльно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</a:t>
            </a:r>
            <a:endPara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 січня 20201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157237" y="764704"/>
            <a:ext cx="49693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 програма підготовки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Служби судової охорони–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стратегічного розвитку   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6" y="2698376"/>
            <a:ext cx="3972561" cy="3821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0583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ьтат пошуку зображень за запитом &quot;національна школа суддів&quot;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80496" y="3713454"/>
            <a:ext cx="5095670" cy="317582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79525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НАЦІОНАЛЬНА ШКОЛА СУДДІВ УКРАЇНИ</a:t>
            </a:r>
            <a:endParaRPr lang="ru-RU" altLang="uk-UA" sz="4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2807890"/>
          </a:xfrm>
        </p:spPr>
        <p:txBody>
          <a:bodyPr/>
          <a:lstStyle/>
          <a:p>
            <a:pPr marL="357188" lvl="1" indent="3175" algn="just"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є державною установою зі спеціальним статусом у системі правосуддя, яка забезпечує підготовку висококваліфікованих кадрів для системи правосуддя та здійснює науково–дослідну діяльність. На Національну школу суддів України не поширюється законодавство про вищу освіту.</a:t>
            </a:r>
            <a:endParaRPr lang="uk-UA" altLang="uk-UA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88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91512" cy="6477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692696"/>
            <a:ext cx="8147050" cy="5976664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спеціальну підготовку кандидатів на посаду судді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підготовку суддів, зокрема, </a:t>
            </a: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обраних на адміністративні посади в судах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періодичне навчання суддів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 метою підвищення рівня їхньої кваліфікації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курсів навчання, визначених кваліфікаційним або дисциплінарним органом, для підвищення кваліфікації суддів, які тимчасово відсторонені від здійснення правосуддя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підготовку працівників апаратів судів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 підвищення рівня їхньої кваліфікації</a:t>
            </a: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58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30725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uk-UA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наукових досліджень з питань удосконалення судового устрою, статусу суддів і судочинства</a:t>
            </a:r>
          </a:p>
          <a:p>
            <a:pPr algn="ctr">
              <a:buFont typeface="Wingdings" pitchFamily="2" charset="2"/>
              <a:buChar char="v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вивчення міжнародного досвіду організації та діяльності судів</a:t>
            </a:r>
          </a:p>
          <a:p>
            <a:pPr algn="ctr">
              <a:buFont typeface="Wingdings" pitchFamily="2" charset="2"/>
              <a:buChar char="v"/>
            </a:pPr>
            <a:r>
              <a:rPr lang="uk-UA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науково–методичне забезпечення діяльності судів, Вищої кваліфікаційної комісії суддів України та Вищої ради правосуддя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627784" y="94953"/>
            <a:ext cx="3888432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7015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"/>
            <a:ext cx="8229600" cy="548680"/>
          </a:xfrm>
        </p:spPr>
        <p:txBody>
          <a:bodyPr/>
          <a:lstStyle/>
          <a:p>
            <a:r>
              <a:rPr lang="ru-RU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endParaRPr lang="ru-RU" sz="3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050370"/>
              </p:ext>
            </p:extLst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4417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3" y="692696"/>
            <a:ext cx="8229600" cy="20347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та Служба судової охорони у 2019 році розпочали плідну співпрацю для професійної підготовки співробітників Служби судової охорони.</a:t>
            </a:r>
          </a:p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відповідно </a:t>
            </a:r>
            <a:r>
              <a:rPr lang="uk-UA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положень чинного законодавства Національна школа суддів України та Служба судової охорони визначили основні напрямки спільної роботи щодо виконання взаємопов’язаних функцій і завдань у 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Меморандумі про співпрацю.</a:t>
            </a:r>
          </a:p>
          <a:p>
            <a:pPr marL="0" indent="0" algn="just">
              <a:buNone/>
            </a:pP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Головними цілями Меморандуму визначено поєднання зусиль сторін, спрямованих 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187622" y="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співпраці 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й охорони судівництва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7000"/>
                    </a14:imgEffect>
                    <a14:imgEffect>
                      <a14:brightnessContrast bright="9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7222019" cy="41754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926963" y="4005064"/>
            <a:ext cx="50405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професійного рівня співробітників </a:t>
            </a:r>
            <a:r>
              <a:rPr lang="uk-UA" sz="1700" b="1" dirty="0" smtClean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17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охорони, суддів і працівників апарату судів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пропозицій щодо удосконалення нормативної бази </a:t>
            </a:r>
            <a:r>
              <a:rPr lang="uk-UA" sz="17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7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 забезпечення охорони органів та установ системи правосуддя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учасників судового процесу й особистої безпеки </a:t>
            </a:r>
            <a:r>
              <a:rPr lang="uk-UA" sz="1700" b="1" dirty="0" smtClean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uk-UA" sz="1700" b="1" dirty="0">
              <a:solidFill>
                <a:srgbClr val="99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410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033" y="815033"/>
            <a:ext cx="8229600" cy="5494287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роведено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занять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круглих столи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семінарів–практикумів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 – </a:t>
            </a:r>
            <a:r>
              <a:rPr lang="uk-UA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вебінарів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Підготовлено: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483 співробітники Служби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шість дистанційних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відеозанять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Служби судової охорони активно використовують для підвищення рівня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844643" y="116632"/>
            <a:ext cx="5154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у 2020 році</a:t>
            </a:r>
            <a:endParaRPr lang="uk-UA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05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тренерів(викладачів)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8021</TotalTime>
  <Words>886</Words>
  <Application>Microsoft Office PowerPoint</Application>
  <PresentationFormat>Екран (4:3)</PresentationFormat>
  <Paragraphs>162</Paragraphs>
  <Slides>18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НАЦІОНАЛЬНА ШКОЛА СУДДІВ УКРАЇНИ</vt:lpstr>
      <vt:lpstr>Завдання </vt:lpstr>
      <vt:lpstr>Презентація PowerPoint</vt:lpstr>
      <vt:lpstr>Структура</vt:lpstr>
      <vt:lpstr>Презентація PowerPoint</vt:lpstr>
      <vt:lpstr>Презентація PowerPoint</vt:lpstr>
      <vt:lpstr>Презентація PowerPoint</vt:lpstr>
      <vt:lpstr>План підготовки на 2021 рік</vt:lpstr>
      <vt:lpstr>Процес Підготовки </vt:lpstr>
      <vt:lpstr>Організація</vt:lpstr>
      <vt:lpstr>Презентація PowerPoint</vt:lpstr>
      <vt:lpstr>Періодичність і тривалість підготовки </vt:lpstr>
      <vt:lpstr>Форми занять 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262</cp:revision>
  <dcterms:created xsi:type="dcterms:W3CDTF">2016-09-21T20:12:43Z</dcterms:created>
  <dcterms:modified xsi:type="dcterms:W3CDTF">2021-01-21T08:19:06Z</dcterms:modified>
</cp:coreProperties>
</file>