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2"/>
  </p:notesMasterIdLst>
  <p:sldIdLst>
    <p:sldId id="402" r:id="rId2"/>
    <p:sldId id="443" r:id="rId3"/>
    <p:sldId id="439" r:id="rId4"/>
    <p:sldId id="406" r:id="rId5"/>
    <p:sldId id="413" r:id="rId6"/>
    <p:sldId id="436" r:id="rId7"/>
    <p:sldId id="437" r:id="rId8"/>
    <p:sldId id="440" r:id="rId9"/>
    <p:sldId id="442" r:id="rId10"/>
    <p:sldId id="429" r:id="rId11"/>
    <p:sldId id="427" r:id="rId12"/>
    <p:sldId id="441" r:id="rId13"/>
    <p:sldId id="424" r:id="rId14"/>
    <p:sldId id="425" r:id="rId15"/>
    <p:sldId id="426" r:id="rId16"/>
    <p:sldId id="428" r:id="rId17"/>
    <p:sldId id="430" r:id="rId18"/>
    <p:sldId id="444" r:id="rId19"/>
    <p:sldId id="422" r:id="rId20"/>
    <p:sldId id="28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317" autoAdjust="0"/>
    <p:restoredTop sz="94419" autoAdjust="0"/>
  </p:normalViewPr>
  <p:slideViewPr>
    <p:cSldViewPr>
      <p:cViewPr varScale="1">
        <p:scale>
          <a:sx n="109" d="100"/>
          <a:sy n="109" d="100"/>
        </p:scale>
        <p:origin x="129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09922-59BB-4E28-9B54-72A0C0A790A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CD14478-D76A-427A-B54A-94965E64A27D}">
      <dgm:prSet phldrT="[Текст]" custT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2000" b="1" dirty="0" smtClean="0">
            <a:latin typeface="Times New Roman" pitchFamily="18" charset="0"/>
            <a:cs typeface="Times New Roman" pitchFamily="18" charset="0"/>
          </a:endParaRPr>
        </a:p>
        <a:p>
          <a:endParaRPr lang="uk-UA" sz="20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12A6B293-85F6-4428-B721-35365669D641}" type="par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448FDF2-4BF5-430B-A798-6F8C593AC6A4}" type="sib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68E8302-641D-4410-98B3-4F148112A20B}">
      <dgm:prSet phldrT="[Текст]" custT="1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433BCEAE-F742-45E4-BAE0-21D30102112D}" type="parTrans" cxnId="{F8B00043-5048-4A6B-9723-768E8C63CD5C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FF826C9-5B17-4779-BCD0-523E20AC3979}" type="sibTrans" cxnId="{F8B00043-5048-4A6B-9723-768E8C63CD5C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FB89E6D6-3178-4FAF-9FC0-D43CEF9C6907}">
      <dgm:prSet custT="1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300" b="1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E62422-2764-45BD-9899-509292BAE6B7}" type="parTrans" cxnId="{B3765E47-5B87-4A52-8A8A-D65BB2874104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20C916-B303-4369-B4B2-EC113804959A}" type="sibTrans" cxnId="{B3765E47-5B87-4A52-8A8A-D65BB2874104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8968307-704C-4265-862C-7CB9FD33ADA5}">
      <dgm:prSet custT="1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500" b="1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23AEDC-27A1-4BEB-8D65-BC7FE56E599D}" type="parTrans" cxnId="{7EE5240C-2D23-4B70-A470-B2ADC851640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7B8F40BB-A321-49E5-8E29-8151A5A07FDF}" type="sibTrans" cxnId="{7EE5240C-2D23-4B70-A470-B2ADC851640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03031840-A204-468F-BC59-391BE1B29243}">
      <dgm:prSet phldrT="[Текст]" custT="1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0359E220-81E3-4C80-BDDA-6AD252B8DD16}" type="sibTrans" cxnId="{D0CF4108-4FFC-4BB2-8EBC-D532FC457BC0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CCFB4D-FE58-47DB-9AC7-8C471E129569}" type="parTrans" cxnId="{D0CF4108-4FFC-4BB2-8EBC-D532FC457BC0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C2FE600-3BF3-4CBB-87DD-F6E22D86F256}">
      <dgm:prSet/>
      <dgm:spPr>
        <a:blipFill dpi="0"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b="1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5F6789-0474-4F52-90A9-52892E4121C2}" type="parTrans" cxnId="{0513EB00-D21D-47D8-9C7C-BA6CEFBFBCCC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7A0C6AF7-6077-4245-BB4E-C63EC1273CB3}" type="sibTrans" cxnId="{0513EB00-D21D-47D8-9C7C-BA6CEFBFBCCC}">
      <dgm:prSet/>
      <dgm:spPr/>
      <dgm:t>
        <a:bodyPr/>
        <a:lstStyle/>
        <a:p>
          <a:endParaRPr lang="ru-RU"/>
        </a:p>
      </dgm:t>
    </dgm:pt>
    <dgm:pt modelId="{9D8D93D7-1B06-4946-B0D0-EC1D450829E1}" type="pres">
      <dgm:prSet presAssocID="{BD909922-59BB-4E28-9B54-72A0C0A790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C4D81B9-F7BC-4D35-AB4F-4072A96C877E}" type="pres">
      <dgm:prSet presAssocID="{1CD14478-D76A-427A-B54A-94965E64A27D}" presName="hierRoot1" presStyleCnt="0"/>
      <dgm:spPr/>
    </dgm:pt>
    <dgm:pt modelId="{496359C6-AA8F-492E-A5FC-6ED8D387175B}" type="pres">
      <dgm:prSet presAssocID="{1CD14478-D76A-427A-B54A-94965E64A27D}" presName="composite" presStyleCnt="0"/>
      <dgm:spPr/>
    </dgm:pt>
    <dgm:pt modelId="{CF2C95D5-0117-409C-989E-A6933413E448}" type="pres">
      <dgm:prSet presAssocID="{1CD14478-D76A-427A-B54A-94965E64A27D}" presName="background" presStyleLbl="node0" presStyleIdx="0" presStyleCnt="1"/>
      <dgm:spPr/>
    </dgm:pt>
    <dgm:pt modelId="{5AA6C24F-1E9B-41FB-A0AD-5277357A1EC5}" type="pres">
      <dgm:prSet presAssocID="{1CD14478-D76A-427A-B54A-94965E64A27D}" presName="text" presStyleLbl="fgAcc0" presStyleIdx="0" presStyleCnt="1" custScaleX="130991" custScaleY="280304" custLinFactY="-100000" custLinFactNeighborX="-36598" custLinFactNeighborY="-10481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0815C83-5B71-4FC2-A127-77A6DB3790BD}" type="pres">
      <dgm:prSet presAssocID="{1CD14478-D76A-427A-B54A-94965E64A27D}" presName="hierChild2" presStyleCnt="0"/>
      <dgm:spPr/>
    </dgm:pt>
    <dgm:pt modelId="{DD1D5631-9E6D-4F52-B1F0-F70653E36815}" type="pres">
      <dgm:prSet presAssocID="{89CCFB4D-FE58-47DB-9AC7-8C471E129569}" presName="Name10" presStyleLbl="parChTrans1D2" presStyleIdx="0" presStyleCnt="5"/>
      <dgm:spPr/>
      <dgm:t>
        <a:bodyPr/>
        <a:lstStyle/>
        <a:p>
          <a:endParaRPr lang="uk-UA"/>
        </a:p>
      </dgm:t>
    </dgm:pt>
    <dgm:pt modelId="{83471612-8ED2-49E0-8A98-279A1B0ED316}" type="pres">
      <dgm:prSet presAssocID="{03031840-A204-468F-BC59-391BE1B29243}" presName="hierRoot2" presStyleCnt="0"/>
      <dgm:spPr/>
    </dgm:pt>
    <dgm:pt modelId="{2D3B6988-E10A-44C9-B84C-A0D0039AB144}" type="pres">
      <dgm:prSet presAssocID="{03031840-A204-468F-BC59-391BE1B29243}" presName="composite2" presStyleCnt="0"/>
      <dgm:spPr/>
    </dgm:pt>
    <dgm:pt modelId="{CA8B6CCA-A55D-46C2-8DCA-9C0E5872A452}" type="pres">
      <dgm:prSet presAssocID="{03031840-A204-468F-BC59-391BE1B29243}" presName="background2" presStyleLbl="node2" presStyleIdx="0" presStyleCnt="5"/>
      <dgm:spPr/>
    </dgm:pt>
    <dgm:pt modelId="{6F286D2C-53E2-47F0-B68C-8262A3694166}" type="pres">
      <dgm:prSet presAssocID="{03031840-A204-468F-BC59-391BE1B29243}" presName="text2" presStyleLbl="fgAcc2" presStyleIdx="0" presStyleCnt="5" custScaleX="100492" custScaleY="234545" custLinFactNeighborX="-1308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F1D1E7-93F0-41B5-95AD-1704BAE3A644}" type="pres">
      <dgm:prSet presAssocID="{03031840-A204-468F-BC59-391BE1B29243}" presName="hierChild3" presStyleCnt="0"/>
      <dgm:spPr/>
    </dgm:pt>
    <dgm:pt modelId="{5B08471A-1627-40D3-AF43-98779A08DB8A}" type="pres">
      <dgm:prSet presAssocID="{13E62422-2764-45BD-9899-509292BAE6B7}" presName="Name10" presStyleLbl="parChTrans1D2" presStyleIdx="1" presStyleCnt="5"/>
      <dgm:spPr/>
      <dgm:t>
        <a:bodyPr/>
        <a:lstStyle/>
        <a:p>
          <a:endParaRPr lang="uk-UA"/>
        </a:p>
      </dgm:t>
    </dgm:pt>
    <dgm:pt modelId="{97A3420C-6BC9-45DF-9A20-51F47263C455}" type="pres">
      <dgm:prSet presAssocID="{FB89E6D6-3178-4FAF-9FC0-D43CEF9C6907}" presName="hierRoot2" presStyleCnt="0"/>
      <dgm:spPr/>
    </dgm:pt>
    <dgm:pt modelId="{D891D64A-FD9D-4EB0-907B-ADB93F13A85E}" type="pres">
      <dgm:prSet presAssocID="{FB89E6D6-3178-4FAF-9FC0-D43CEF9C6907}" presName="composite2" presStyleCnt="0"/>
      <dgm:spPr/>
    </dgm:pt>
    <dgm:pt modelId="{4B9097F8-9C96-463F-B0C6-A7CEC45DE856}" type="pres">
      <dgm:prSet presAssocID="{FB89E6D6-3178-4FAF-9FC0-D43CEF9C6907}" presName="background2" presStyleLbl="node2" presStyleIdx="1" presStyleCnt="5"/>
      <dgm:spPr/>
    </dgm:pt>
    <dgm:pt modelId="{46D40F09-1986-424E-B56F-AABDF73629F0}" type="pres">
      <dgm:prSet presAssocID="{FB89E6D6-3178-4FAF-9FC0-D43CEF9C6907}" presName="text2" presStyleLbl="fgAcc2" presStyleIdx="1" presStyleCnt="5" custScaleX="112556" custScaleY="222783" custLinFactNeighborX="631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C91FAF4-AB47-4C8A-A55A-C64B34CCA24A}" type="pres">
      <dgm:prSet presAssocID="{FB89E6D6-3178-4FAF-9FC0-D43CEF9C6907}" presName="hierChild3" presStyleCnt="0"/>
      <dgm:spPr/>
    </dgm:pt>
    <dgm:pt modelId="{BF2B42D0-C877-43E4-AC57-F6D35D075417}" type="pres">
      <dgm:prSet presAssocID="{433BCEAE-F742-45E4-BAE0-21D30102112D}" presName="Name10" presStyleLbl="parChTrans1D2" presStyleIdx="2" presStyleCnt="5"/>
      <dgm:spPr/>
      <dgm:t>
        <a:bodyPr/>
        <a:lstStyle/>
        <a:p>
          <a:endParaRPr lang="uk-UA"/>
        </a:p>
      </dgm:t>
    </dgm:pt>
    <dgm:pt modelId="{201D02DE-65CD-4776-8007-DC18D62378F2}" type="pres">
      <dgm:prSet presAssocID="{168E8302-641D-4410-98B3-4F148112A20B}" presName="hierRoot2" presStyleCnt="0"/>
      <dgm:spPr/>
    </dgm:pt>
    <dgm:pt modelId="{0D7F8F43-1311-4346-BC50-D48E95181F7D}" type="pres">
      <dgm:prSet presAssocID="{168E8302-641D-4410-98B3-4F148112A20B}" presName="composite2" presStyleCnt="0"/>
      <dgm:spPr/>
    </dgm:pt>
    <dgm:pt modelId="{76204DBA-4949-46E8-97D2-161593287AEA}" type="pres">
      <dgm:prSet presAssocID="{168E8302-641D-4410-98B3-4F148112A20B}" presName="background2" presStyleLbl="node2" presStyleIdx="2" presStyleCnt="5"/>
      <dgm:spPr/>
      <dgm:t>
        <a:bodyPr/>
        <a:lstStyle/>
        <a:p>
          <a:endParaRPr lang="uk-UA"/>
        </a:p>
      </dgm:t>
    </dgm:pt>
    <dgm:pt modelId="{3296364F-7985-40D5-B0D2-09B498540135}" type="pres">
      <dgm:prSet presAssocID="{168E8302-641D-4410-98B3-4F148112A20B}" presName="text2" presStyleLbl="fgAcc2" presStyleIdx="2" presStyleCnt="5" custScaleX="137997" custScaleY="229813" custLinFactNeighborX="-3653" custLinFactNeighborY="-6728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151DEE-542B-433F-856E-E2700A391C81}" type="pres">
      <dgm:prSet presAssocID="{168E8302-641D-4410-98B3-4F148112A20B}" presName="hierChild3" presStyleCnt="0"/>
      <dgm:spPr/>
    </dgm:pt>
    <dgm:pt modelId="{45CFAA77-70A6-4857-9C3E-2400783D20FE}" type="pres">
      <dgm:prSet presAssocID="{B023AEDC-27A1-4BEB-8D65-BC7FE56E599D}" presName="Name10" presStyleLbl="parChTrans1D2" presStyleIdx="3" presStyleCnt="5"/>
      <dgm:spPr/>
      <dgm:t>
        <a:bodyPr/>
        <a:lstStyle/>
        <a:p>
          <a:endParaRPr lang="uk-UA"/>
        </a:p>
      </dgm:t>
    </dgm:pt>
    <dgm:pt modelId="{EBA279BC-ECC1-4A54-8E7E-6702EDD095CB}" type="pres">
      <dgm:prSet presAssocID="{C8968307-704C-4265-862C-7CB9FD33ADA5}" presName="hierRoot2" presStyleCnt="0"/>
      <dgm:spPr/>
    </dgm:pt>
    <dgm:pt modelId="{9666C51C-6221-4C0E-8A2B-5D644B350AF6}" type="pres">
      <dgm:prSet presAssocID="{C8968307-704C-4265-862C-7CB9FD33ADA5}" presName="composite2" presStyleCnt="0"/>
      <dgm:spPr/>
    </dgm:pt>
    <dgm:pt modelId="{C388A6A5-2D25-4463-A7A6-F94D2DEF4B04}" type="pres">
      <dgm:prSet presAssocID="{C8968307-704C-4265-862C-7CB9FD33ADA5}" presName="background2" presStyleLbl="node2" presStyleIdx="3" presStyleCnt="5"/>
      <dgm:spPr/>
    </dgm:pt>
    <dgm:pt modelId="{18058337-2457-4721-8F6A-77B1D682049A}" type="pres">
      <dgm:prSet presAssocID="{C8968307-704C-4265-862C-7CB9FD33ADA5}" presName="text2" presStyleLbl="fgAcc2" presStyleIdx="3" presStyleCnt="5" custScaleX="133590" custScaleY="222137" custLinFactNeighborX="-10396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C97C0A-C6DC-4DB5-BD3E-95F0AA2C5962}" type="pres">
      <dgm:prSet presAssocID="{C8968307-704C-4265-862C-7CB9FD33ADA5}" presName="hierChild3" presStyleCnt="0"/>
      <dgm:spPr/>
    </dgm:pt>
    <dgm:pt modelId="{CA4FD78B-EDC0-4EE3-A73C-5A4921347F94}" type="pres">
      <dgm:prSet presAssocID="{FB5F6789-0474-4F52-90A9-52892E4121C2}" presName="Name10" presStyleLbl="parChTrans1D2" presStyleIdx="4" presStyleCnt="5"/>
      <dgm:spPr/>
      <dgm:t>
        <a:bodyPr/>
        <a:lstStyle/>
        <a:p>
          <a:endParaRPr lang="ru-RU"/>
        </a:p>
      </dgm:t>
    </dgm:pt>
    <dgm:pt modelId="{B95813F4-D97D-4C06-9E7B-D9DC7702B316}" type="pres">
      <dgm:prSet presAssocID="{5C2FE600-3BF3-4CBB-87DD-F6E22D86F256}" presName="hierRoot2" presStyleCnt="0"/>
      <dgm:spPr/>
    </dgm:pt>
    <dgm:pt modelId="{0A1E2FF2-A403-4EC2-BD38-F183F3935942}" type="pres">
      <dgm:prSet presAssocID="{5C2FE600-3BF3-4CBB-87DD-F6E22D86F256}" presName="composite2" presStyleCnt="0"/>
      <dgm:spPr/>
    </dgm:pt>
    <dgm:pt modelId="{8A0772C8-9C0B-4EFD-8127-F7005A77C5AF}" type="pres">
      <dgm:prSet presAssocID="{5C2FE600-3BF3-4CBB-87DD-F6E22D86F256}" presName="background2" presStyleLbl="node2" presStyleIdx="4" presStyleCnt="5"/>
      <dgm:spPr/>
    </dgm:pt>
    <dgm:pt modelId="{30DB04AB-3FF2-4BCA-B19D-D823A3453D5C}" type="pres">
      <dgm:prSet presAssocID="{5C2FE600-3BF3-4CBB-87DD-F6E22D86F256}" presName="text2" presStyleLbl="fgAcc2" presStyleIdx="4" presStyleCnt="5" custScaleX="115905" custScaleY="239414" custLinFactNeighborX="-12970" custLinFactNeighborY="-66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1CB3F2-7D17-4D93-ABBA-DFF1D0488BDE}" type="pres">
      <dgm:prSet presAssocID="{5C2FE600-3BF3-4CBB-87DD-F6E22D86F256}" presName="hierChild3" presStyleCnt="0"/>
      <dgm:spPr/>
    </dgm:pt>
  </dgm:ptLst>
  <dgm:cxnLst>
    <dgm:cxn modelId="{56A55F11-16D8-426A-8A02-2599277FE46F}" type="presOf" srcId="{89CCFB4D-FE58-47DB-9AC7-8C471E129569}" destId="{DD1D5631-9E6D-4F52-B1F0-F70653E36815}" srcOrd="0" destOrd="0" presId="urn:microsoft.com/office/officeart/2005/8/layout/hierarchy1"/>
    <dgm:cxn modelId="{536395C5-D16F-4507-8061-EE3AB62632B8}" srcId="{BD909922-59BB-4E28-9B54-72A0C0A790A4}" destId="{1CD14478-D76A-427A-B54A-94965E64A27D}" srcOrd="0" destOrd="0" parTransId="{12A6B293-85F6-4428-B721-35365669D641}" sibTransId="{5448FDF2-4BF5-430B-A798-6F8C593AC6A4}"/>
    <dgm:cxn modelId="{92C9F777-5F4D-4265-85A2-4B669DBE04A2}" type="presOf" srcId="{13E62422-2764-45BD-9899-509292BAE6B7}" destId="{5B08471A-1627-40D3-AF43-98779A08DB8A}" srcOrd="0" destOrd="0" presId="urn:microsoft.com/office/officeart/2005/8/layout/hierarchy1"/>
    <dgm:cxn modelId="{B3765E47-5B87-4A52-8A8A-D65BB2874104}" srcId="{1CD14478-D76A-427A-B54A-94965E64A27D}" destId="{FB89E6D6-3178-4FAF-9FC0-D43CEF9C6907}" srcOrd="1" destOrd="0" parTransId="{13E62422-2764-45BD-9899-509292BAE6B7}" sibTransId="{8920C916-B303-4369-B4B2-EC113804959A}"/>
    <dgm:cxn modelId="{D0CF4108-4FFC-4BB2-8EBC-D532FC457BC0}" srcId="{1CD14478-D76A-427A-B54A-94965E64A27D}" destId="{03031840-A204-468F-BC59-391BE1B29243}" srcOrd="0" destOrd="0" parTransId="{89CCFB4D-FE58-47DB-9AC7-8C471E129569}" sibTransId="{0359E220-81E3-4C80-BDDA-6AD252B8DD16}"/>
    <dgm:cxn modelId="{643A8AF3-BB61-4B8B-9584-CD37CE1AFBAD}" type="presOf" srcId="{FB89E6D6-3178-4FAF-9FC0-D43CEF9C6907}" destId="{46D40F09-1986-424E-B56F-AABDF73629F0}" srcOrd="0" destOrd="0" presId="urn:microsoft.com/office/officeart/2005/8/layout/hierarchy1"/>
    <dgm:cxn modelId="{FCF35FB2-7E0D-4DEE-A2B5-E40A6BF231D7}" type="presOf" srcId="{5C2FE600-3BF3-4CBB-87DD-F6E22D86F256}" destId="{30DB04AB-3FF2-4BCA-B19D-D823A3453D5C}" srcOrd="0" destOrd="0" presId="urn:microsoft.com/office/officeart/2005/8/layout/hierarchy1"/>
    <dgm:cxn modelId="{FF82BA7B-2107-4FB5-81E6-F32564547B45}" type="presOf" srcId="{BD909922-59BB-4E28-9B54-72A0C0A790A4}" destId="{9D8D93D7-1B06-4946-B0D0-EC1D450829E1}" srcOrd="0" destOrd="0" presId="urn:microsoft.com/office/officeart/2005/8/layout/hierarchy1"/>
    <dgm:cxn modelId="{0513EB00-D21D-47D8-9C7C-BA6CEFBFBCCC}" srcId="{1CD14478-D76A-427A-B54A-94965E64A27D}" destId="{5C2FE600-3BF3-4CBB-87DD-F6E22D86F256}" srcOrd="4" destOrd="0" parTransId="{FB5F6789-0474-4F52-90A9-52892E4121C2}" sibTransId="{7A0C6AF7-6077-4245-BB4E-C63EC1273CB3}"/>
    <dgm:cxn modelId="{892D28A7-F1EA-4B4C-814B-ED41101E8E80}" type="presOf" srcId="{168E8302-641D-4410-98B3-4F148112A20B}" destId="{3296364F-7985-40D5-B0D2-09B498540135}" srcOrd="0" destOrd="0" presId="urn:microsoft.com/office/officeart/2005/8/layout/hierarchy1"/>
    <dgm:cxn modelId="{F802683B-4B3A-4F05-9349-AB73ED5D7AEF}" type="presOf" srcId="{C8968307-704C-4265-862C-7CB9FD33ADA5}" destId="{18058337-2457-4721-8F6A-77B1D682049A}" srcOrd="0" destOrd="0" presId="urn:microsoft.com/office/officeart/2005/8/layout/hierarchy1"/>
    <dgm:cxn modelId="{F82B207B-F13D-4029-9B8D-C6086A9EDA12}" type="presOf" srcId="{FB5F6789-0474-4F52-90A9-52892E4121C2}" destId="{CA4FD78B-EDC0-4EE3-A73C-5A4921347F94}" srcOrd="0" destOrd="0" presId="urn:microsoft.com/office/officeart/2005/8/layout/hierarchy1"/>
    <dgm:cxn modelId="{7EE5240C-2D23-4B70-A470-B2ADC8516406}" srcId="{1CD14478-D76A-427A-B54A-94965E64A27D}" destId="{C8968307-704C-4265-862C-7CB9FD33ADA5}" srcOrd="3" destOrd="0" parTransId="{B023AEDC-27A1-4BEB-8D65-BC7FE56E599D}" sibTransId="{7B8F40BB-A321-49E5-8E29-8151A5A07FDF}"/>
    <dgm:cxn modelId="{FCF2589E-0681-4E02-A496-E5CDB47ABC75}" type="presOf" srcId="{B023AEDC-27A1-4BEB-8D65-BC7FE56E599D}" destId="{45CFAA77-70A6-4857-9C3E-2400783D20FE}" srcOrd="0" destOrd="0" presId="urn:microsoft.com/office/officeart/2005/8/layout/hierarchy1"/>
    <dgm:cxn modelId="{C47CC430-5CEF-4663-B8B2-0C50C10C8D99}" type="presOf" srcId="{433BCEAE-F742-45E4-BAE0-21D30102112D}" destId="{BF2B42D0-C877-43E4-AC57-F6D35D075417}" srcOrd="0" destOrd="0" presId="urn:microsoft.com/office/officeart/2005/8/layout/hierarchy1"/>
    <dgm:cxn modelId="{00EA4F47-5076-42B0-982E-844901935B95}" type="presOf" srcId="{1CD14478-D76A-427A-B54A-94965E64A27D}" destId="{5AA6C24F-1E9B-41FB-A0AD-5277357A1EC5}" srcOrd="0" destOrd="0" presId="urn:microsoft.com/office/officeart/2005/8/layout/hierarchy1"/>
    <dgm:cxn modelId="{931D0AAF-8C51-447B-80DE-3B8BD9B28237}" type="presOf" srcId="{03031840-A204-468F-BC59-391BE1B29243}" destId="{6F286D2C-53E2-47F0-B68C-8262A3694166}" srcOrd="0" destOrd="0" presId="urn:microsoft.com/office/officeart/2005/8/layout/hierarchy1"/>
    <dgm:cxn modelId="{F8B00043-5048-4A6B-9723-768E8C63CD5C}" srcId="{1CD14478-D76A-427A-B54A-94965E64A27D}" destId="{168E8302-641D-4410-98B3-4F148112A20B}" srcOrd="2" destOrd="0" parTransId="{433BCEAE-F742-45E4-BAE0-21D30102112D}" sibTransId="{3FF826C9-5B17-4779-BCD0-523E20AC3979}"/>
    <dgm:cxn modelId="{D1CF9667-4533-42B4-8F3E-25C8B02BB155}" type="presParOf" srcId="{9D8D93D7-1B06-4946-B0D0-EC1D450829E1}" destId="{CC4D81B9-F7BC-4D35-AB4F-4072A96C877E}" srcOrd="0" destOrd="0" presId="urn:microsoft.com/office/officeart/2005/8/layout/hierarchy1"/>
    <dgm:cxn modelId="{72094F69-2733-4885-B163-F55A27576CB2}" type="presParOf" srcId="{CC4D81B9-F7BC-4D35-AB4F-4072A96C877E}" destId="{496359C6-AA8F-492E-A5FC-6ED8D387175B}" srcOrd="0" destOrd="0" presId="urn:microsoft.com/office/officeart/2005/8/layout/hierarchy1"/>
    <dgm:cxn modelId="{1C489239-4967-452C-8053-096BB04CACC7}" type="presParOf" srcId="{496359C6-AA8F-492E-A5FC-6ED8D387175B}" destId="{CF2C95D5-0117-409C-989E-A6933413E448}" srcOrd="0" destOrd="0" presId="urn:microsoft.com/office/officeart/2005/8/layout/hierarchy1"/>
    <dgm:cxn modelId="{524A9C78-EBFB-482B-9193-02BC22334A86}" type="presParOf" srcId="{496359C6-AA8F-492E-A5FC-6ED8D387175B}" destId="{5AA6C24F-1E9B-41FB-A0AD-5277357A1EC5}" srcOrd="1" destOrd="0" presId="urn:microsoft.com/office/officeart/2005/8/layout/hierarchy1"/>
    <dgm:cxn modelId="{BB69635B-DDFB-4507-B552-30C39E127091}" type="presParOf" srcId="{CC4D81B9-F7BC-4D35-AB4F-4072A96C877E}" destId="{D0815C83-5B71-4FC2-A127-77A6DB3790BD}" srcOrd="1" destOrd="0" presId="urn:microsoft.com/office/officeart/2005/8/layout/hierarchy1"/>
    <dgm:cxn modelId="{2425ACEA-893F-4EAD-A67B-6CCC153DA0D2}" type="presParOf" srcId="{D0815C83-5B71-4FC2-A127-77A6DB3790BD}" destId="{DD1D5631-9E6D-4F52-B1F0-F70653E36815}" srcOrd="0" destOrd="0" presId="urn:microsoft.com/office/officeart/2005/8/layout/hierarchy1"/>
    <dgm:cxn modelId="{3538C251-A95C-4C9C-A7AF-51E181E1D231}" type="presParOf" srcId="{D0815C83-5B71-4FC2-A127-77A6DB3790BD}" destId="{83471612-8ED2-49E0-8A98-279A1B0ED316}" srcOrd="1" destOrd="0" presId="urn:microsoft.com/office/officeart/2005/8/layout/hierarchy1"/>
    <dgm:cxn modelId="{D40F0308-2DA8-46DA-A7C5-8A23DE705406}" type="presParOf" srcId="{83471612-8ED2-49E0-8A98-279A1B0ED316}" destId="{2D3B6988-E10A-44C9-B84C-A0D0039AB144}" srcOrd="0" destOrd="0" presId="urn:microsoft.com/office/officeart/2005/8/layout/hierarchy1"/>
    <dgm:cxn modelId="{30F61777-7CB0-4B53-9F0E-EECD3FD733BE}" type="presParOf" srcId="{2D3B6988-E10A-44C9-B84C-A0D0039AB144}" destId="{CA8B6CCA-A55D-46C2-8DCA-9C0E5872A452}" srcOrd="0" destOrd="0" presId="urn:microsoft.com/office/officeart/2005/8/layout/hierarchy1"/>
    <dgm:cxn modelId="{C91313AA-3D35-4B8B-BA10-23D6292DD8AD}" type="presParOf" srcId="{2D3B6988-E10A-44C9-B84C-A0D0039AB144}" destId="{6F286D2C-53E2-47F0-B68C-8262A3694166}" srcOrd="1" destOrd="0" presId="urn:microsoft.com/office/officeart/2005/8/layout/hierarchy1"/>
    <dgm:cxn modelId="{FC4EF201-D15D-4F38-971C-9C1229550F18}" type="presParOf" srcId="{83471612-8ED2-49E0-8A98-279A1B0ED316}" destId="{21F1D1E7-93F0-41B5-95AD-1704BAE3A644}" srcOrd="1" destOrd="0" presId="urn:microsoft.com/office/officeart/2005/8/layout/hierarchy1"/>
    <dgm:cxn modelId="{300C6729-0DC9-41D6-B128-9908137BC7B1}" type="presParOf" srcId="{D0815C83-5B71-4FC2-A127-77A6DB3790BD}" destId="{5B08471A-1627-40D3-AF43-98779A08DB8A}" srcOrd="2" destOrd="0" presId="urn:microsoft.com/office/officeart/2005/8/layout/hierarchy1"/>
    <dgm:cxn modelId="{C439A6FE-1360-4809-8F0D-9917ED4A33C7}" type="presParOf" srcId="{D0815C83-5B71-4FC2-A127-77A6DB3790BD}" destId="{97A3420C-6BC9-45DF-9A20-51F47263C455}" srcOrd="3" destOrd="0" presId="urn:microsoft.com/office/officeart/2005/8/layout/hierarchy1"/>
    <dgm:cxn modelId="{F5952A6B-9E88-455A-B70B-64CA361E941D}" type="presParOf" srcId="{97A3420C-6BC9-45DF-9A20-51F47263C455}" destId="{D891D64A-FD9D-4EB0-907B-ADB93F13A85E}" srcOrd="0" destOrd="0" presId="urn:microsoft.com/office/officeart/2005/8/layout/hierarchy1"/>
    <dgm:cxn modelId="{40ED1E52-0DE5-4D66-ABEB-8D96AA87D1DB}" type="presParOf" srcId="{D891D64A-FD9D-4EB0-907B-ADB93F13A85E}" destId="{4B9097F8-9C96-463F-B0C6-A7CEC45DE856}" srcOrd="0" destOrd="0" presId="urn:microsoft.com/office/officeart/2005/8/layout/hierarchy1"/>
    <dgm:cxn modelId="{6D0D2A1E-6BDC-449B-A1F0-E4F2AF36C8DE}" type="presParOf" srcId="{D891D64A-FD9D-4EB0-907B-ADB93F13A85E}" destId="{46D40F09-1986-424E-B56F-AABDF73629F0}" srcOrd="1" destOrd="0" presId="urn:microsoft.com/office/officeart/2005/8/layout/hierarchy1"/>
    <dgm:cxn modelId="{62B45AF1-3DAC-4FAD-BAEB-DB1924C22359}" type="presParOf" srcId="{97A3420C-6BC9-45DF-9A20-51F47263C455}" destId="{FC91FAF4-AB47-4C8A-A55A-C64B34CCA24A}" srcOrd="1" destOrd="0" presId="urn:microsoft.com/office/officeart/2005/8/layout/hierarchy1"/>
    <dgm:cxn modelId="{968DFFF6-AA8A-4637-9ED7-4DB790F50D5C}" type="presParOf" srcId="{D0815C83-5B71-4FC2-A127-77A6DB3790BD}" destId="{BF2B42D0-C877-43E4-AC57-F6D35D075417}" srcOrd="4" destOrd="0" presId="urn:microsoft.com/office/officeart/2005/8/layout/hierarchy1"/>
    <dgm:cxn modelId="{0DECA2C1-E940-4F8B-A650-207DB4459476}" type="presParOf" srcId="{D0815C83-5B71-4FC2-A127-77A6DB3790BD}" destId="{201D02DE-65CD-4776-8007-DC18D62378F2}" srcOrd="5" destOrd="0" presId="urn:microsoft.com/office/officeart/2005/8/layout/hierarchy1"/>
    <dgm:cxn modelId="{F98B7A95-03DA-4849-ABD3-60A8AF059530}" type="presParOf" srcId="{201D02DE-65CD-4776-8007-DC18D62378F2}" destId="{0D7F8F43-1311-4346-BC50-D48E95181F7D}" srcOrd="0" destOrd="0" presId="urn:microsoft.com/office/officeart/2005/8/layout/hierarchy1"/>
    <dgm:cxn modelId="{739AD5F0-D4EF-460F-9C79-CEFE95B812D8}" type="presParOf" srcId="{0D7F8F43-1311-4346-BC50-D48E95181F7D}" destId="{76204DBA-4949-46E8-97D2-161593287AEA}" srcOrd="0" destOrd="0" presId="urn:microsoft.com/office/officeart/2005/8/layout/hierarchy1"/>
    <dgm:cxn modelId="{2BDC40D5-D791-4C75-9A1B-09ED1D2564A3}" type="presParOf" srcId="{0D7F8F43-1311-4346-BC50-D48E95181F7D}" destId="{3296364F-7985-40D5-B0D2-09B498540135}" srcOrd="1" destOrd="0" presId="urn:microsoft.com/office/officeart/2005/8/layout/hierarchy1"/>
    <dgm:cxn modelId="{0E002284-6B2A-4432-86AD-E06E5EB77A9B}" type="presParOf" srcId="{201D02DE-65CD-4776-8007-DC18D62378F2}" destId="{80151DEE-542B-433F-856E-E2700A391C81}" srcOrd="1" destOrd="0" presId="urn:microsoft.com/office/officeart/2005/8/layout/hierarchy1"/>
    <dgm:cxn modelId="{5D1333E6-E410-40B1-80C9-06191991611B}" type="presParOf" srcId="{D0815C83-5B71-4FC2-A127-77A6DB3790BD}" destId="{45CFAA77-70A6-4857-9C3E-2400783D20FE}" srcOrd="6" destOrd="0" presId="urn:microsoft.com/office/officeart/2005/8/layout/hierarchy1"/>
    <dgm:cxn modelId="{8482FFCD-7204-4321-92C6-B086E7A08111}" type="presParOf" srcId="{D0815C83-5B71-4FC2-A127-77A6DB3790BD}" destId="{EBA279BC-ECC1-4A54-8E7E-6702EDD095CB}" srcOrd="7" destOrd="0" presId="urn:microsoft.com/office/officeart/2005/8/layout/hierarchy1"/>
    <dgm:cxn modelId="{377195BC-781B-4F7E-9588-706DB1430F30}" type="presParOf" srcId="{EBA279BC-ECC1-4A54-8E7E-6702EDD095CB}" destId="{9666C51C-6221-4C0E-8A2B-5D644B350AF6}" srcOrd="0" destOrd="0" presId="urn:microsoft.com/office/officeart/2005/8/layout/hierarchy1"/>
    <dgm:cxn modelId="{CF70BACC-EE26-4E31-8810-0802CF6A6898}" type="presParOf" srcId="{9666C51C-6221-4C0E-8A2B-5D644B350AF6}" destId="{C388A6A5-2D25-4463-A7A6-F94D2DEF4B04}" srcOrd="0" destOrd="0" presId="urn:microsoft.com/office/officeart/2005/8/layout/hierarchy1"/>
    <dgm:cxn modelId="{CA1AE487-FD2D-410D-A15A-090399839626}" type="presParOf" srcId="{9666C51C-6221-4C0E-8A2B-5D644B350AF6}" destId="{18058337-2457-4721-8F6A-77B1D682049A}" srcOrd="1" destOrd="0" presId="urn:microsoft.com/office/officeart/2005/8/layout/hierarchy1"/>
    <dgm:cxn modelId="{4B89013E-E9F7-4833-91B3-74CA80D0B7F4}" type="presParOf" srcId="{EBA279BC-ECC1-4A54-8E7E-6702EDD095CB}" destId="{21C97C0A-C6DC-4DB5-BD3E-95F0AA2C5962}" srcOrd="1" destOrd="0" presId="urn:microsoft.com/office/officeart/2005/8/layout/hierarchy1"/>
    <dgm:cxn modelId="{D3CA2F70-BE12-402F-8B9F-57FAA8A4C664}" type="presParOf" srcId="{D0815C83-5B71-4FC2-A127-77A6DB3790BD}" destId="{CA4FD78B-EDC0-4EE3-A73C-5A4921347F94}" srcOrd="8" destOrd="0" presId="urn:microsoft.com/office/officeart/2005/8/layout/hierarchy1"/>
    <dgm:cxn modelId="{E7031643-8856-41F1-ADF1-745EA1A834CB}" type="presParOf" srcId="{D0815C83-5B71-4FC2-A127-77A6DB3790BD}" destId="{B95813F4-D97D-4C06-9E7B-D9DC7702B316}" srcOrd="9" destOrd="0" presId="urn:microsoft.com/office/officeart/2005/8/layout/hierarchy1"/>
    <dgm:cxn modelId="{28C78EB0-883A-4818-B8EC-6B97A827BBBD}" type="presParOf" srcId="{B95813F4-D97D-4C06-9E7B-D9DC7702B316}" destId="{0A1E2FF2-A403-4EC2-BD38-F183F3935942}" srcOrd="0" destOrd="0" presId="urn:microsoft.com/office/officeart/2005/8/layout/hierarchy1"/>
    <dgm:cxn modelId="{FA75A1F0-60AB-4132-840B-902545379ABE}" type="presParOf" srcId="{0A1E2FF2-A403-4EC2-BD38-F183F3935942}" destId="{8A0772C8-9C0B-4EFD-8127-F7005A77C5AF}" srcOrd="0" destOrd="0" presId="urn:microsoft.com/office/officeart/2005/8/layout/hierarchy1"/>
    <dgm:cxn modelId="{58F18980-8ECC-4150-ACF8-ACDCE0D55232}" type="presParOf" srcId="{0A1E2FF2-A403-4EC2-BD38-F183F3935942}" destId="{30DB04AB-3FF2-4BCA-B19D-D823A3453D5C}" srcOrd="1" destOrd="0" presId="urn:microsoft.com/office/officeart/2005/8/layout/hierarchy1"/>
    <dgm:cxn modelId="{B0B67EC4-96A6-4E90-8E6C-513F826FBCA2}" type="presParOf" srcId="{B95813F4-D97D-4C06-9E7B-D9DC7702B316}" destId="{B01CB3F2-7D17-4D93-ABBA-DFF1D0488BD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909922-59BB-4E28-9B54-72A0C0A790A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CD14478-D76A-427A-B54A-94965E64A27D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Ректор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12A6B293-85F6-4428-B721-35365669D641}" type="par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448FDF2-4BF5-430B-A798-6F8C593AC6A4}" type="sib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72FA471-972D-4369-9A7B-80819C157CE0}">
      <dgm:prSet phldrT="[Текст]" custT="1"/>
      <dgm:spPr/>
      <dgm:t>
        <a:bodyPr/>
        <a:lstStyle/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- наукових досліджень проблем судочинства та науково-методичного забезпечення суддівської освіти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забезпечення діяльності судів та органів суддівського врядування</a:t>
          </a:r>
        </a:p>
        <a:p>
          <a:pPr marL="0" marR="0" indent="0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міжнародного співробітництва</a:t>
          </a:r>
          <a:endParaRPr lang="uk-UA" sz="1300" b="1" noProof="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супроводження психологічної підготовки суддів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т</a:t>
          </a:r>
          <a:r>
            <a:rPr lang="uk-UA" sz="1300" b="1" noProof="0" dirty="0" err="1" smtClean="0">
              <a:latin typeface="Times New Roman" pitchFamily="18" charset="0"/>
              <a:cs typeface="Times New Roman" pitchFamily="18" charset="0"/>
            </a:rPr>
            <a:t>естологічний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центр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noProof="0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-регіональні</a:t>
          </a:r>
          <a:r>
            <a:rPr lang="uk-UA" sz="1300" b="1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відділення</a:t>
          </a:r>
          <a:endParaRPr lang="uk-UA" sz="1300" b="1" noProof="0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AD752A-55DC-4C52-871A-BA546E6920D9}" type="parTrans" cxnId="{D55695AA-DAF1-4B30-959C-60F3C6C5AF29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60B9CB3D-C128-41ED-B7D1-ED37CBA17A74}" type="sibTrans" cxnId="{D55695AA-DAF1-4B30-959C-60F3C6C5AF29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68E8302-641D-4410-98B3-4F148112A20B}">
      <dgm:prSet phldrT="[Текст]"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по забезпеченню організаційної діяльності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433BCEAE-F742-45E4-BAE0-21D30102112D}" type="parTrans" cxnId="{F8B00043-5048-4A6B-9723-768E8C63CD5C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FF826C9-5B17-4779-BCD0-523E20AC3979}" type="sibTrans" cxnId="{F8B00043-5048-4A6B-9723-768E8C63CD5C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F77D13F-7064-4A0F-9B92-731ECEE5D61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300" b="1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спеціальної підготовки кандидатів на посаду судді</a:t>
          </a:r>
          <a:endParaRPr lang="uk-UA" sz="1300" b="1" dirty="0" smtClean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бухгалтерського обліку та планової діяльності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по роботі з персоналом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юридичний відділ</a:t>
          </a:r>
        </a:p>
        <a:p>
          <a:pPr marL="0" marR="0" indent="0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регіональні відділення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A2F5CDE0-55F6-440E-95FD-3AB2B91B3F67}" type="parTrans" cxnId="{84A77D18-3E36-45EB-A97D-6F127231DEB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EB532CC-8F9C-427E-ADD4-8405E859E82F}" type="sibTrans" cxnId="{84A77D18-3E36-45EB-A97D-6F127231DEB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FB89E6D6-3178-4FAF-9FC0-D43CEF9C6907}">
      <dgm:prSet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з підготовки кадрів для системи правосуддя</a:t>
          </a:r>
          <a:endParaRPr lang="uk-UA" sz="1300" b="1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E62422-2764-45BD-9899-509292BAE6B7}" type="parTrans" cxnId="{B3765E47-5B87-4A52-8A8A-D65BB2874104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20C916-B303-4369-B4B2-EC113804959A}" type="sibTrans" cxnId="{B3765E47-5B87-4A52-8A8A-D65BB2874104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AF669F1-465F-4506-B4CE-A924BE8CE66D}">
      <dgm:prSet custT="1"/>
      <dgm:spPr/>
      <dgm:t>
        <a:bodyPr/>
        <a:lstStyle/>
        <a:p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</a:t>
          </a:r>
        </a:p>
        <a:p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підготовки суддів 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працівників апаратів судів 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регіональні відділення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5D1EC746-F5FC-4358-B570-95B74F857BEF}" type="parTrans" cxnId="{7B66A5FE-CB50-4CC9-89F3-4E7CD8EBDC35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B6DF8F88-2AB1-467B-9BBD-B8597C3ED5D6}" type="sibTrans" cxnId="{7B66A5FE-CB50-4CC9-89F3-4E7CD8EBDC35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8968307-704C-4265-862C-7CB9FD33ADA5}">
      <dgm:prSet custT="1"/>
      <dgm:spPr/>
      <dgm:t>
        <a:bodyPr/>
        <a:lstStyle/>
        <a:p>
          <a:r>
            <a:rPr lang="uk-UA" sz="1500" b="1" noProof="0" dirty="0" smtClean="0">
              <a:latin typeface="Times New Roman" pitchFamily="18" charset="0"/>
              <a:cs typeface="Times New Roman" pitchFamily="18" charset="0"/>
            </a:rPr>
            <a:t>Керівник апарату</a:t>
          </a:r>
          <a:endParaRPr lang="uk-UA" sz="15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B023AEDC-27A1-4BEB-8D65-BC7FE56E599D}" type="parTrans" cxnId="{7EE5240C-2D23-4B70-A470-B2ADC851640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7B8F40BB-A321-49E5-8E29-8151A5A07FDF}" type="sibTrans" cxnId="{7EE5240C-2D23-4B70-A470-B2ADC851640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E2415DD-CD9C-4C6F-B731-B05F822D1D32}">
      <dgm:prSet custT="1"/>
      <dgm:spPr/>
      <dgm:t>
        <a:bodyPr/>
        <a:lstStyle/>
        <a:p>
          <a:endParaRPr lang="uk-UA" sz="1200" b="1" noProof="0" dirty="0" smtClean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2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r>
            <a:rPr lang="uk-UA" sz="12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200" b="1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документального забезпечення та контролю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-адміністративно–господарського забезпечення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інформаційних технологій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-регіональні відділення</a:t>
          </a:r>
        </a:p>
        <a:p>
          <a:endParaRPr lang="uk-UA" sz="1300" b="1" noProof="0" dirty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BAEA83AE-8238-439B-967A-F6E1D353ABDF}" type="parTrans" cxnId="{2EAE21B5-1EB6-4015-B2B8-A31EEEEEB98D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54BF13A-4E5A-498D-AECA-E933915CC10B}" type="sibTrans" cxnId="{2EAE21B5-1EB6-4015-B2B8-A31EEEEEB98D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03031840-A204-468F-BC59-391BE1B29243}">
      <dgm:prSet phldrT="[Текст]"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з науково-дослідної роботи та науково-методичної роботи   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0359E220-81E3-4C80-BDDA-6AD252B8DD16}" type="sibTrans" cxnId="{D0CF4108-4FFC-4BB2-8EBC-D532FC457BC0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CCFB4D-FE58-47DB-9AC7-8C471E129569}" type="parTrans" cxnId="{D0CF4108-4FFC-4BB2-8EBC-D532FC457BC0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C2FE600-3BF3-4CBB-87DD-F6E22D86F256}">
      <dgm:prSet/>
      <dgm:spPr/>
      <dgm:t>
        <a:bodyPr/>
        <a:lstStyle/>
        <a:p>
          <a:r>
            <a:rPr lang="uk-UA" b="1" noProof="0" dirty="0" smtClean="0">
              <a:latin typeface="Times New Roman" pitchFamily="18" charset="0"/>
              <a:cs typeface="Times New Roman" pitchFamily="18" charset="0"/>
            </a:rPr>
            <a:t>Відділ підготовки викладачів</a:t>
          </a:r>
          <a:endParaRPr lang="uk-UA" b="1" noProof="0" dirty="0">
            <a:latin typeface="Times New Roman" pitchFamily="18" charset="0"/>
            <a:cs typeface="Times New Roman" pitchFamily="18" charset="0"/>
          </a:endParaRPr>
        </a:p>
      </dgm:t>
    </dgm:pt>
    <dgm:pt modelId="{FB5F6789-0474-4F52-90A9-52892E4121C2}" type="parTrans" cxnId="{0513EB00-D21D-47D8-9C7C-BA6CEFBFBCCC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7A0C6AF7-6077-4245-BB4E-C63EC1273CB3}" type="sibTrans" cxnId="{0513EB00-D21D-47D8-9C7C-BA6CEFBFBCCC}">
      <dgm:prSet/>
      <dgm:spPr/>
      <dgm:t>
        <a:bodyPr/>
        <a:lstStyle/>
        <a:p>
          <a:endParaRPr lang="ru-RU"/>
        </a:p>
      </dgm:t>
    </dgm:pt>
    <dgm:pt modelId="{9D8D93D7-1B06-4946-B0D0-EC1D450829E1}" type="pres">
      <dgm:prSet presAssocID="{BD909922-59BB-4E28-9B54-72A0C0A790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C4D81B9-F7BC-4D35-AB4F-4072A96C877E}" type="pres">
      <dgm:prSet presAssocID="{1CD14478-D76A-427A-B54A-94965E64A27D}" presName="hierRoot1" presStyleCnt="0"/>
      <dgm:spPr/>
    </dgm:pt>
    <dgm:pt modelId="{496359C6-AA8F-492E-A5FC-6ED8D387175B}" type="pres">
      <dgm:prSet presAssocID="{1CD14478-D76A-427A-B54A-94965E64A27D}" presName="composite" presStyleCnt="0"/>
      <dgm:spPr/>
    </dgm:pt>
    <dgm:pt modelId="{CF2C95D5-0117-409C-989E-A6933413E448}" type="pres">
      <dgm:prSet presAssocID="{1CD14478-D76A-427A-B54A-94965E64A27D}" presName="background" presStyleLbl="node0" presStyleIdx="0" presStyleCnt="1"/>
      <dgm:spPr/>
    </dgm:pt>
    <dgm:pt modelId="{5AA6C24F-1E9B-41FB-A0AD-5277357A1EC5}" type="pres">
      <dgm:prSet presAssocID="{1CD14478-D76A-427A-B54A-94965E64A27D}" presName="text" presStyleLbl="fgAcc0" presStyleIdx="0" presStyleCnt="1" custScaleX="129258" custScaleY="130018" custLinFactNeighborX="-46593" custLinFactNeighborY="-2737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0815C83-5B71-4FC2-A127-77A6DB3790BD}" type="pres">
      <dgm:prSet presAssocID="{1CD14478-D76A-427A-B54A-94965E64A27D}" presName="hierChild2" presStyleCnt="0"/>
      <dgm:spPr/>
    </dgm:pt>
    <dgm:pt modelId="{DD1D5631-9E6D-4F52-B1F0-F70653E36815}" type="pres">
      <dgm:prSet presAssocID="{89CCFB4D-FE58-47DB-9AC7-8C471E129569}" presName="Name10" presStyleLbl="parChTrans1D2" presStyleIdx="0" presStyleCnt="5"/>
      <dgm:spPr/>
      <dgm:t>
        <a:bodyPr/>
        <a:lstStyle/>
        <a:p>
          <a:endParaRPr lang="uk-UA"/>
        </a:p>
      </dgm:t>
    </dgm:pt>
    <dgm:pt modelId="{83471612-8ED2-49E0-8A98-279A1B0ED316}" type="pres">
      <dgm:prSet presAssocID="{03031840-A204-468F-BC59-391BE1B29243}" presName="hierRoot2" presStyleCnt="0"/>
      <dgm:spPr/>
    </dgm:pt>
    <dgm:pt modelId="{2D3B6988-E10A-44C9-B84C-A0D0039AB144}" type="pres">
      <dgm:prSet presAssocID="{03031840-A204-468F-BC59-391BE1B29243}" presName="composite2" presStyleCnt="0"/>
      <dgm:spPr/>
    </dgm:pt>
    <dgm:pt modelId="{CA8B6CCA-A55D-46C2-8DCA-9C0E5872A452}" type="pres">
      <dgm:prSet presAssocID="{03031840-A204-468F-BC59-391BE1B29243}" presName="background2" presStyleLbl="node2" presStyleIdx="0" presStyleCnt="5"/>
      <dgm:spPr/>
    </dgm:pt>
    <dgm:pt modelId="{6F286D2C-53E2-47F0-B68C-8262A3694166}" type="pres">
      <dgm:prSet presAssocID="{03031840-A204-468F-BC59-391BE1B29243}" presName="text2" presStyleLbl="fgAcc2" presStyleIdx="0" presStyleCnt="5" custScaleX="182096" custScaleY="113136" custLinFactNeighborX="-62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F1D1E7-93F0-41B5-95AD-1704BAE3A644}" type="pres">
      <dgm:prSet presAssocID="{03031840-A204-468F-BC59-391BE1B29243}" presName="hierChild3" presStyleCnt="0"/>
      <dgm:spPr/>
    </dgm:pt>
    <dgm:pt modelId="{64C8A136-AF3E-46A2-BAA6-8DC2B2FDA806}" type="pres">
      <dgm:prSet presAssocID="{B2AD752A-55DC-4C52-871A-BA546E6920D9}" presName="Name17" presStyleLbl="parChTrans1D3" presStyleIdx="0" presStyleCnt="4"/>
      <dgm:spPr/>
      <dgm:t>
        <a:bodyPr/>
        <a:lstStyle/>
        <a:p>
          <a:endParaRPr lang="uk-UA"/>
        </a:p>
      </dgm:t>
    </dgm:pt>
    <dgm:pt modelId="{88F2D986-2817-43F4-B2C5-25396350794E}" type="pres">
      <dgm:prSet presAssocID="{172FA471-972D-4369-9A7B-80819C157CE0}" presName="hierRoot3" presStyleCnt="0"/>
      <dgm:spPr/>
    </dgm:pt>
    <dgm:pt modelId="{6CD77BBA-E131-476F-A4B8-14DE24192558}" type="pres">
      <dgm:prSet presAssocID="{172FA471-972D-4369-9A7B-80819C157CE0}" presName="composite3" presStyleCnt="0"/>
      <dgm:spPr/>
    </dgm:pt>
    <dgm:pt modelId="{BDEA7ADE-1AF0-4618-959F-4340C1AE1738}" type="pres">
      <dgm:prSet presAssocID="{172FA471-972D-4369-9A7B-80819C157CE0}" presName="background3" presStyleLbl="node3" presStyleIdx="0" presStyleCnt="4"/>
      <dgm:spPr/>
    </dgm:pt>
    <dgm:pt modelId="{03D556DB-47D3-4176-8A7F-6DBBE6719536}" type="pres">
      <dgm:prSet presAssocID="{172FA471-972D-4369-9A7B-80819C157CE0}" presName="text3" presStyleLbl="fgAcc3" presStyleIdx="0" presStyleCnt="4" custScaleX="225857" custScaleY="624356" custLinFactNeighborX="-4009" custLinFactNeighborY="-2297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0B0861-412F-483A-B387-7C72D315A3D8}" type="pres">
      <dgm:prSet presAssocID="{172FA471-972D-4369-9A7B-80819C157CE0}" presName="hierChild4" presStyleCnt="0"/>
      <dgm:spPr/>
    </dgm:pt>
    <dgm:pt modelId="{5B08471A-1627-40D3-AF43-98779A08DB8A}" type="pres">
      <dgm:prSet presAssocID="{13E62422-2764-45BD-9899-509292BAE6B7}" presName="Name10" presStyleLbl="parChTrans1D2" presStyleIdx="1" presStyleCnt="5"/>
      <dgm:spPr/>
      <dgm:t>
        <a:bodyPr/>
        <a:lstStyle/>
        <a:p>
          <a:endParaRPr lang="uk-UA"/>
        </a:p>
      </dgm:t>
    </dgm:pt>
    <dgm:pt modelId="{97A3420C-6BC9-45DF-9A20-51F47263C455}" type="pres">
      <dgm:prSet presAssocID="{FB89E6D6-3178-4FAF-9FC0-D43CEF9C6907}" presName="hierRoot2" presStyleCnt="0"/>
      <dgm:spPr/>
    </dgm:pt>
    <dgm:pt modelId="{D891D64A-FD9D-4EB0-907B-ADB93F13A85E}" type="pres">
      <dgm:prSet presAssocID="{FB89E6D6-3178-4FAF-9FC0-D43CEF9C6907}" presName="composite2" presStyleCnt="0"/>
      <dgm:spPr/>
    </dgm:pt>
    <dgm:pt modelId="{4B9097F8-9C96-463F-B0C6-A7CEC45DE856}" type="pres">
      <dgm:prSet presAssocID="{FB89E6D6-3178-4FAF-9FC0-D43CEF9C6907}" presName="background2" presStyleLbl="node2" presStyleIdx="1" presStyleCnt="5"/>
      <dgm:spPr/>
    </dgm:pt>
    <dgm:pt modelId="{46D40F09-1986-424E-B56F-AABDF73629F0}" type="pres">
      <dgm:prSet presAssocID="{FB89E6D6-3178-4FAF-9FC0-D43CEF9C6907}" presName="text2" presStyleLbl="fgAcc2" presStyleIdx="1" presStyleCnt="5" custScaleX="172765" custScaleY="120110" custLinFactNeighborX="1877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C91FAF4-AB47-4C8A-A55A-C64B34CCA24A}" type="pres">
      <dgm:prSet presAssocID="{FB89E6D6-3178-4FAF-9FC0-D43CEF9C6907}" presName="hierChild3" presStyleCnt="0"/>
      <dgm:spPr/>
    </dgm:pt>
    <dgm:pt modelId="{53696040-16EC-4727-A86A-79B54C72633B}" type="pres">
      <dgm:prSet presAssocID="{5D1EC746-F5FC-4358-B570-95B74F857BEF}" presName="Name17" presStyleLbl="parChTrans1D3" presStyleIdx="1" presStyleCnt="4"/>
      <dgm:spPr/>
      <dgm:t>
        <a:bodyPr/>
        <a:lstStyle/>
        <a:p>
          <a:endParaRPr lang="uk-UA"/>
        </a:p>
      </dgm:t>
    </dgm:pt>
    <dgm:pt modelId="{07B62886-6703-4202-8360-55A31570F79C}" type="pres">
      <dgm:prSet presAssocID="{EAF669F1-465F-4506-B4CE-A924BE8CE66D}" presName="hierRoot3" presStyleCnt="0"/>
      <dgm:spPr/>
    </dgm:pt>
    <dgm:pt modelId="{DFEE3312-5B9C-4CA2-B790-0FA00A6EE7D3}" type="pres">
      <dgm:prSet presAssocID="{EAF669F1-465F-4506-B4CE-A924BE8CE66D}" presName="composite3" presStyleCnt="0"/>
      <dgm:spPr/>
    </dgm:pt>
    <dgm:pt modelId="{D6DDE1C9-DA78-4976-A99C-9A0AFBB59470}" type="pres">
      <dgm:prSet presAssocID="{EAF669F1-465F-4506-B4CE-A924BE8CE66D}" presName="background3" presStyleLbl="node3" presStyleIdx="1" presStyleCnt="4"/>
      <dgm:spPr/>
    </dgm:pt>
    <dgm:pt modelId="{FC6B11B5-1044-40C4-A5B3-C5D750A9A5C0}" type="pres">
      <dgm:prSet presAssocID="{EAF669F1-465F-4506-B4CE-A924BE8CE66D}" presName="text3" presStyleLbl="fgAcc3" presStyleIdx="1" presStyleCnt="4" custScaleX="162382" custScaleY="265722" custLinFactNeighborX="-4246" custLinFactNeighborY="-1467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5633DE7-261C-4CE1-9D60-F549B1D92759}" type="pres">
      <dgm:prSet presAssocID="{EAF669F1-465F-4506-B4CE-A924BE8CE66D}" presName="hierChild4" presStyleCnt="0"/>
      <dgm:spPr/>
    </dgm:pt>
    <dgm:pt modelId="{BF2B42D0-C877-43E4-AC57-F6D35D075417}" type="pres">
      <dgm:prSet presAssocID="{433BCEAE-F742-45E4-BAE0-21D30102112D}" presName="Name10" presStyleLbl="parChTrans1D2" presStyleIdx="2" presStyleCnt="5"/>
      <dgm:spPr/>
      <dgm:t>
        <a:bodyPr/>
        <a:lstStyle/>
        <a:p>
          <a:endParaRPr lang="uk-UA"/>
        </a:p>
      </dgm:t>
    </dgm:pt>
    <dgm:pt modelId="{201D02DE-65CD-4776-8007-DC18D62378F2}" type="pres">
      <dgm:prSet presAssocID="{168E8302-641D-4410-98B3-4F148112A20B}" presName="hierRoot2" presStyleCnt="0"/>
      <dgm:spPr/>
    </dgm:pt>
    <dgm:pt modelId="{0D7F8F43-1311-4346-BC50-D48E95181F7D}" type="pres">
      <dgm:prSet presAssocID="{168E8302-641D-4410-98B3-4F148112A20B}" presName="composite2" presStyleCnt="0"/>
      <dgm:spPr/>
    </dgm:pt>
    <dgm:pt modelId="{76204DBA-4949-46E8-97D2-161593287AEA}" type="pres">
      <dgm:prSet presAssocID="{168E8302-641D-4410-98B3-4F148112A20B}" presName="background2" presStyleLbl="node2" presStyleIdx="2" presStyleCnt="5"/>
      <dgm:spPr/>
      <dgm:t>
        <a:bodyPr/>
        <a:lstStyle/>
        <a:p>
          <a:endParaRPr lang="uk-UA"/>
        </a:p>
      </dgm:t>
    </dgm:pt>
    <dgm:pt modelId="{3296364F-7985-40D5-B0D2-09B498540135}" type="pres">
      <dgm:prSet presAssocID="{168E8302-641D-4410-98B3-4F148112A20B}" presName="text2" presStyleLbl="fgAcc2" presStyleIdx="2" presStyleCnt="5" custScaleX="155492" custScaleY="120110" custLinFactNeighborX="7541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151DEE-542B-433F-856E-E2700A391C81}" type="pres">
      <dgm:prSet presAssocID="{168E8302-641D-4410-98B3-4F148112A20B}" presName="hierChild3" presStyleCnt="0"/>
      <dgm:spPr/>
    </dgm:pt>
    <dgm:pt modelId="{2B8B7015-AB96-4F9D-9262-6441D65CFA43}" type="pres">
      <dgm:prSet presAssocID="{A2F5CDE0-55F6-440E-95FD-3AB2B91B3F67}" presName="Name17" presStyleLbl="parChTrans1D3" presStyleIdx="2" presStyleCnt="4"/>
      <dgm:spPr/>
      <dgm:t>
        <a:bodyPr/>
        <a:lstStyle/>
        <a:p>
          <a:endParaRPr lang="uk-UA"/>
        </a:p>
      </dgm:t>
    </dgm:pt>
    <dgm:pt modelId="{22C7DAD7-BBAE-436E-9F7C-A83457EEF6D9}" type="pres">
      <dgm:prSet presAssocID="{EF77D13F-7064-4A0F-9B92-731ECEE5D617}" presName="hierRoot3" presStyleCnt="0"/>
      <dgm:spPr/>
    </dgm:pt>
    <dgm:pt modelId="{2B553403-251F-4771-AFD2-B432837E26B0}" type="pres">
      <dgm:prSet presAssocID="{EF77D13F-7064-4A0F-9B92-731ECEE5D617}" presName="composite3" presStyleCnt="0"/>
      <dgm:spPr/>
    </dgm:pt>
    <dgm:pt modelId="{E1707B9F-D26E-45E8-BD24-4CDD251CBCD8}" type="pres">
      <dgm:prSet presAssocID="{EF77D13F-7064-4A0F-9B92-731ECEE5D617}" presName="background3" presStyleLbl="node3" presStyleIdx="2" presStyleCnt="4"/>
      <dgm:spPr/>
    </dgm:pt>
    <dgm:pt modelId="{D120D77A-60B6-49C3-99D5-65A1C9042979}" type="pres">
      <dgm:prSet presAssocID="{EF77D13F-7064-4A0F-9B92-731ECEE5D617}" presName="text3" presStyleLbl="fgAcc3" presStyleIdx="2" presStyleCnt="4" custScaleX="170177" custScaleY="483835" custLinFactNeighborX="1958" custLinFactNeighborY="-1434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59EEDC3-B558-47EF-BCD2-3CF81BD9962F}" type="pres">
      <dgm:prSet presAssocID="{EF77D13F-7064-4A0F-9B92-731ECEE5D617}" presName="hierChild4" presStyleCnt="0"/>
      <dgm:spPr/>
    </dgm:pt>
    <dgm:pt modelId="{45CFAA77-70A6-4857-9C3E-2400783D20FE}" type="pres">
      <dgm:prSet presAssocID="{B023AEDC-27A1-4BEB-8D65-BC7FE56E599D}" presName="Name10" presStyleLbl="parChTrans1D2" presStyleIdx="3" presStyleCnt="5"/>
      <dgm:spPr/>
      <dgm:t>
        <a:bodyPr/>
        <a:lstStyle/>
        <a:p>
          <a:endParaRPr lang="uk-UA"/>
        </a:p>
      </dgm:t>
    </dgm:pt>
    <dgm:pt modelId="{EBA279BC-ECC1-4A54-8E7E-6702EDD095CB}" type="pres">
      <dgm:prSet presAssocID="{C8968307-704C-4265-862C-7CB9FD33ADA5}" presName="hierRoot2" presStyleCnt="0"/>
      <dgm:spPr/>
    </dgm:pt>
    <dgm:pt modelId="{9666C51C-6221-4C0E-8A2B-5D644B350AF6}" type="pres">
      <dgm:prSet presAssocID="{C8968307-704C-4265-862C-7CB9FD33ADA5}" presName="composite2" presStyleCnt="0"/>
      <dgm:spPr/>
    </dgm:pt>
    <dgm:pt modelId="{C388A6A5-2D25-4463-A7A6-F94D2DEF4B04}" type="pres">
      <dgm:prSet presAssocID="{C8968307-704C-4265-862C-7CB9FD33ADA5}" presName="background2" presStyleLbl="node2" presStyleIdx="3" presStyleCnt="5"/>
      <dgm:spPr/>
    </dgm:pt>
    <dgm:pt modelId="{18058337-2457-4721-8F6A-77B1D682049A}" type="pres">
      <dgm:prSet presAssocID="{C8968307-704C-4265-862C-7CB9FD33ADA5}" presName="text2" presStyleLbl="fgAcc2" presStyleIdx="3" presStyleCnt="5" custScaleX="136414" custScaleY="120110" custLinFactNeighborX="-9150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C97C0A-C6DC-4DB5-BD3E-95F0AA2C5962}" type="pres">
      <dgm:prSet presAssocID="{C8968307-704C-4265-862C-7CB9FD33ADA5}" presName="hierChild3" presStyleCnt="0"/>
      <dgm:spPr/>
    </dgm:pt>
    <dgm:pt modelId="{FA74E41D-B116-43E4-A1D0-38EF4FD06EFB}" type="pres">
      <dgm:prSet presAssocID="{BAEA83AE-8238-439B-967A-F6E1D353ABDF}" presName="Name17" presStyleLbl="parChTrans1D3" presStyleIdx="3" presStyleCnt="4"/>
      <dgm:spPr/>
      <dgm:t>
        <a:bodyPr/>
        <a:lstStyle/>
        <a:p>
          <a:endParaRPr lang="uk-UA"/>
        </a:p>
      </dgm:t>
    </dgm:pt>
    <dgm:pt modelId="{A4A264BB-9382-49B9-A273-18B1FB33F7E9}" type="pres">
      <dgm:prSet presAssocID="{CE2415DD-CD9C-4C6F-B731-B05F822D1D32}" presName="hierRoot3" presStyleCnt="0"/>
      <dgm:spPr/>
    </dgm:pt>
    <dgm:pt modelId="{6BBA4267-A087-41BB-B4D9-B318EA5A6F24}" type="pres">
      <dgm:prSet presAssocID="{CE2415DD-CD9C-4C6F-B731-B05F822D1D32}" presName="composite3" presStyleCnt="0"/>
      <dgm:spPr/>
    </dgm:pt>
    <dgm:pt modelId="{01490953-30E7-4A2C-B88E-DC56CC3F0195}" type="pres">
      <dgm:prSet presAssocID="{CE2415DD-CD9C-4C6F-B731-B05F822D1D32}" presName="background3" presStyleLbl="node3" presStyleIdx="3" presStyleCnt="4"/>
      <dgm:spPr/>
    </dgm:pt>
    <dgm:pt modelId="{BD04993E-897B-4D05-A41E-CD10FEE2DBE6}" type="pres">
      <dgm:prSet presAssocID="{CE2415DD-CD9C-4C6F-B731-B05F822D1D32}" presName="text3" presStyleLbl="fgAcc3" presStyleIdx="3" presStyleCnt="4" custScaleX="178320" custScaleY="410161" custLinFactNeighborX="-628" custLinFactNeighborY="698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0E5E840-3698-4F32-ACD3-FBC046350EB1}" type="pres">
      <dgm:prSet presAssocID="{CE2415DD-CD9C-4C6F-B731-B05F822D1D32}" presName="hierChild4" presStyleCnt="0"/>
      <dgm:spPr/>
    </dgm:pt>
    <dgm:pt modelId="{CA4FD78B-EDC0-4EE3-A73C-5A4921347F94}" type="pres">
      <dgm:prSet presAssocID="{FB5F6789-0474-4F52-90A9-52892E4121C2}" presName="Name10" presStyleLbl="parChTrans1D2" presStyleIdx="4" presStyleCnt="5"/>
      <dgm:spPr/>
      <dgm:t>
        <a:bodyPr/>
        <a:lstStyle/>
        <a:p>
          <a:endParaRPr lang="ru-RU"/>
        </a:p>
      </dgm:t>
    </dgm:pt>
    <dgm:pt modelId="{B95813F4-D97D-4C06-9E7B-D9DC7702B316}" type="pres">
      <dgm:prSet presAssocID="{5C2FE600-3BF3-4CBB-87DD-F6E22D86F256}" presName="hierRoot2" presStyleCnt="0"/>
      <dgm:spPr/>
    </dgm:pt>
    <dgm:pt modelId="{0A1E2FF2-A403-4EC2-BD38-F183F3935942}" type="pres">
      <dgm:prSet presAssocID="{5C2FE600-3BF3-4CBB-87DD-F6E22D86F256}" presName="composite2" presStyleCnt="0"/>
      <dgm:spPr/>
    </dgm:pt>
    <dgm:pt modelId="{8A0772C8-9C0B-4EFD-8127-F7005A77C5AF}" type="pres">
      <dgm:prSet presAssocID="{5C2FE600-3BF3-4CBB-87DD-F6E22D86F256}" presName="background2" presStyleLbl="node2" presStyleIdx="4" presStyleCnt="5"/>
      <dgm:spPr/>
    </dgm:pt>
    <dgm:pt modelId="{30DB04AB-3FF2-4BCA-B19D-D823A3453D5C}" type="pres">
      <dgm:prSet presAssocID="{5C2FE600-3BF3-4CBB-87DD-F6E22D86F256}" presName="text2" presStyleLbl="fgAcc2" presStyleIdx="4" presStyleCnt="5" custScaleX="136414" custScaleY="120110" custLinFactNeighborX="-11724" custLinFactNeighborY="-227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1CB3F2-7D17-4D93-ABBA-DFF1D0488BDE}" type="pres">
      <dgm:prSet presAssocID="{5C2FE600-3BF3-4CBB-87DD-F6E22D86F256}" presName="hierChild3" presStyleCnt="0"/>
      <dgm:spPr/>
    </dgm:pt>
  </dgm:ptLst>
  <dgm:cxnLst>
    <dgm:cxn modelId="{56A55F11-16D8-426A-8A02-2599277FE46F}" type="presOf" srcId="{89CCFB4D-FE58-47DB-9AC7-8C471E129569}" destId="{DD1D5631-9E6D-4F52-B1F0-F70653E36815}" srcOrd="0" destOrd="0" presId="urn:microsoft.com/office/officeart/2005/8/layout/hierarchy1"/>
    <dgm:cxn modelId="{931D0AAF-8C51-447B-80DE-3B8BD9B28237}" type="presOf" srcId="{03031840-A204-468F-BC59-391BE1B29243}" destId="{6F286D2C-53E2-47F0-B68C-8262A3694166}" srcOrd="0" destOrd="0" presId="urn:microsoft.com/office/officeart/2005/8/layout/hierarchy1"/>
    <dgm:cxn modelId="{2EAE21B5-1EB6-4015-B2B8-A31EEEEEB98D}" srcId="{C8968307-704C-4265-862C-7CB9FD33ADA5}" destId="{CE2415DD-CD9C-4C6F-B731-B05F822D1D32}" srcOrd="0" destOrd="0" parTransId="{BAEA83AE-8238-439B-967A-F6E1D353ABDF}" sibTransId="{E54BF13A-4E5A-498D-AECA-E933915CC10B}"/>
    <dgm:cxn modelId="{F8B00043-5048-4A6B-9723-768E8C63CD5C}" srcId="{1CD14478-D76A-427A-B54A-94965E64A27D}" destId="{168E8302-641D-4410-98B3-4F148112A20B}" srcOrd="2" destOrd="0" parTransId="{433BCEAE-F742-45E4-BAE0-21D30102112D}" sibTransId="{3FF826C9-5B17-4779-BCD0-523E20AC3979}"/>
    <dgm:cxn modelId="{FF82BA7B-2107-4FB5-81E6-F32564547B45}" type="presOf" srcId="{BD909922-59BB-4E28-9B54-72A0C0A790A4}" destId="{9D8D93D7-1B06-4946-B0D0-EC1D450829E1}" srcOrd="0" destOrd="0" presId="urn:microsoft.com/office/officeart/2005/8/layout/hierarchy1"/>
    <dgm:cxn modelId="{A7BA33E4-2EBB-4C12-8FE6-4945B5B8F463}" type="presOf" srcId="{CE2415DD-CD9C-4C6F-B731-B05F822D1D32}" destId="{BD04993E-897B-4D05-A41E-CD10FEE2DBE6}" srcOrd="0" destOrd="0" presId="urn:microsoft.com/office/officeart/2005/8/layout/hierarchy1"/>
    <dgm:cxn modelId="{C47CC430-5CEF-4663-B8B2-0C50C10C8D99}" type="presOf" srcId="{433BCEAE-F742-45E4-BAE0-21D30102112D}" destId="{BF2B42D0-C877-43E4-AC57-F6D35D075417}" srcOrd="0" destOrd="0" presId="urn:microsoft.com/office/officeart/2005/8/layout/hierarchy1"/>
    <dgm:cxn modelId="{FCF2589E-0681-4E02-A496-E5CDB47ABC75}" type="presOf" srcId="{B023AEDC-27A1-4BEB-8D65-BC7FE56E599D}" destId="{45CFAA77-70A6-4857-9C3E-2400783D20FE}" srcOrd="0" destOrd="0" presId="urn:microsoft.com/office/officeart/2005/8/layout/hierarchy1"/>
    <dgm:cxn modelId="{F4D4DE51-74A0-4218-8854-9AC28AA8B184}" type="presOf" srcId="{EF77D13F-7064-4A0F-9B92-731ECEE5D617}" destId="{D120D77A-60B6-49C3-99D5-65A1C9042979}" srcOrd="0" destOrd="0" presId="urn:microsoft.com/office/officeart/2005/8/layout/hierarchy1"/>
    <dgm:cxn modelId="{7B66A5FE-CB50-4CC9-89F3-4E7CD8EBDC35}" srcId="{FB89E6D6-3178-4FAF-9FC0-D43CEF9C6907}" destId="{EAF669F1-465F-4506-B4CE-A924BE8CE66D}" srcOrd="0" destOrd="0" parTransId="{5D1EC746-F5FC-4358-B570-95B74F857BEF}" sibTransId="{B6DF8F88-2AB1-467B-9BBD-B8597C3ED5D6}"/>
    <dgm:cxn modelId="{F802683B-4B3A-4F05-9349-AB73ED5D7AEF}" type="presOf" srcId="{C8968307-704C-4265-862C-7CB9FD33ADA5}" destId="{18058337-2457-4721-8F6A-77B1D682049A}" srcOrd="0" destOrd="0" presId="urn:microsoft.com/office/officeart/2005/8/layout/hierarchy1"/>
    <dgm:cxn modelId="{72F2F9E2-AA5F-4D3C-8C56-220734F27A9E}" type="presOf" srcId="{BAEA83AE-8238-439B-967A-F6E1D353ABDF}" destId="{FA74E41D-B116-43E4-A1D0-38EF4FD06EFB}" srcOrd="0" destOrd="0" presId="urn:microsoft.com/office/officeart/2005/8/layout/hierarchy1"/>
    <dgm:cxn modelId="{7EE5240C-2D23-4B70-A470-B2ADC8516406}" srcId="{1CD14478-D76A-427A-B54A-94965E64A27D}" destId="{C8968307-704C-4265-862C-7CB9FD33ADA5}" srcOrd="3" destOrd="0" parTransId="{B023AEDC-27A1-4BEB-8D65-BC7FE56E599D}" sibTransId="{7B8F40BB-A321-49E5-8E29-8151A5A07FDF}"/>
    <dgm:cxn modelId="{3B1CE616-5606-4252-8BC2-C75B939AC3AC}" type="presOf" srcId="{EAF669F1-465F-4506-B4CE-A924BE8CE66D}" destId="{FC6B11B5-1044-40C4-A5B3-C5D750A9A5C0}" srcOrd="0" destOrd="0" presId="urn:microsoft.com/office/officeart/2005/8/layout/hierarchy1"/>
    <dgm:cxn modelId="{FD83116D-7BF0-47B7-8EB9-3C0C9B8CFD84}" type="presOf" srcId="{5D1EC746-F5FC-4358-B570-95B74F857BEF}" destId="{53696040-16EC-4727-A86A-79B54C72633B}" srcOrd="0" destOrd="0" presId="urn:microsoft.com/office/officeart/2005/8/layout/hierarchy1"/>
    <dgm:cxn modelId="{00EA4F47-5076-42B0-982E-844901935B95}" type="presOf" srcId="{1CD14478-D76A-427A-B54A-94965E64A27D}" destId="{5AA6C24F-1E9B-41FB-A0AD-5277357A1EC5}" srcOrd="0" destOrd="0" presId="urn:microsoft.com/office/officeart/2005/8/layout/hierarchy1"/>
    <dgm:cxn modelId="{D55695AA-DAF1-4B30-959C-60F3C6C5AF29}" srcId="{03031840-A204-468F-BC59-391BE1B29243}" destId="{172FA471-972D-4369-9A7B-80819C157CE0}" srcOrd="0" destOrd="0" parTransId="{B2AD752A-55DC-4C52-871A-BA546E6920D9}" sibTransId="{60B9CB3D-C128-41ED-B7D1-ED37CBA17A74}"/>
    <dgm:cxn modelId="{892D28A7-F1EA-4B4C-814B-ED41101E8E80}" type="presOf" srcId="{168E8302-641D-4410-98B3-4F148112A20B}" destId="{3296364F-7985-40D5-B0D2-09B498540135}" srcOrd="0" destOrd="0" presId="urn:microsoft.com/office/officeart/2005/8/layout/hierarchy1"/>
    <dgm:cxn modelId="{B3765E47-5B87-4A52-8A8A-D65BB2874104}" srcId="{1CD14478-D76A-427A-B54A-94965E64A27D}" destId="{FB89E6D6-3178-4FAF-9FC0-D43CEF9C6907}" srcOrd="1" destOrd="0" parTransId="{13E62422-2764-45BD-9899-509292BAE6B7}" sibTransId="{8920C916-B303-4369-B4B2-EC113804959A}"/>
    <dgm:cxn modelId="{0513EB00-D21D-47D8-9C7C-BA6CEFBFBCCC}" srcId="{1CD14478-D76A-427A-B54A-94965E64A27D}" destId="{5C2FE600-3BF3-4CBB-87DD-F6E22D86F256}" srcOrd="4" destOrd="0" parTransId="{FB5F6789-0474-4F52-90A9-52892E4121C2}" sibTransId="{7A0C6AF7-6077-4245-BB4E-C63EC1273CB3}"/>
    <dgm:cxn modelId="{536395C5-D16F-4507-8061-EE3AB62632B8}" srcId="{BD909922-59BB-4E28-9B54-72A0C0A790A4}" destId="{1CD14478-D76A-427A-B54A-94965E64A27D}" srcOrd="0" destOrd="0" parTransId="{12A6B293-85F6-4428-B721-35365669D641}" sibTransId="{5448FDF2-4BF5-430B-A798-6F8C593AC6A4}"/>
    <dgm:cxn modelId="{293D855D-C25D-43E4-B02F-3D051652D33B}" type="presOf" srcId="{A2F5CDE0-55F6-440E-95FD-3AB2B91B3F67}" destId="{2B8B7015-AB96-4F9D-9262-6441D65CFA43}" srcOrd="0" destOrd="0" presId="urn:microsoft.com/office/officeart/2005/8/layout/hierarchy1"/>
    <dgm:cxn modelId="{F82B207B-F13D-4029-9B8D-C6086A9EDA12}" type="presOf" srcId="{FB5F6789-0474-4F52-90A9-52892E4121C2}" destId="{CA4FD78B-EDC0-4EE3-A73C-5A4921347F94}" srcOrd="0" destOrd="0" presId="urn:microsoft.com/office/officeart/2005/8/layout/hierarchy1"/>
    <dgm:cxn modelId="{FCF35FB2-7E0D-4DEE-A2B5-E40A6BF231D7}" type="presOf" srcId="{5C2FE600-3BF3-4CBB-87DD-F6E22D86F256}" destId="{30DB04AB-3FF2-4BCA-B19D-D823A3453D5C}" srcOrd="0" destOrd="0" presId="urn:microsoft.com/office/officeart/2005/8/layout/hierarchy1"/>
    <dgm:cxn modelId="{BF39E9D5-9CC2-4A39-8FC5-4A3F4FE8E4B9}" type="presOf" srcId="{B2AD752A-55DC-4C52-871A-BA546E6920D9}" destId="{64C8A136-AF3E-46A2-BAA6-8DC2B2FDA806}" srcOrd="0" destOrd="0" presId="urn:microsoft.com/office/officeart/2005/8/layout/hierarchy1"/>
    <dgm:cxn modelId="{D0CF4108-4FFC-4BB2-8EBC-D532FC457BC0}" srcId="{1CD14478-D76A-427A-B54A-94965E64A27D}" destId="{03031840-A204-468F-BC59-391BE1B29243}" srcOrd="0" destOrd="0" parTransId="{89CCFB4D-FE58-47DB-9AC7-8C471E129569}" sibTransId="{0359E220-81E3-4C80-BDDA-6AD252B8DD16}"/>
    <dgm:cxn modelId="{84A77D18-3E36-45EB-A97D-6F127231DEB6}" srcId="{168E8302-641D-4410-98B3-4F148112A20B}" destId="{EF77D13F-7064-4A0F-9B92-731ECEE5D617}" srcOrd="0" destOrd="0" parTransId="{A2F5CDE0-55F6-440E-95FD-3AB2B91B3F67}" sibTransId="{3EB532CC-8F9C-427E-ADD4-8405E859E82F}"/>
    <dgm:cxn modelId="{643A8AF3-BB61-4B8B-9584-CD37CE1AFBAD}" type="presOf" srcId="{FB89E6D6-3178-4FAF-9FC0-D43CEF9C6907}" destId="{46D40F09-1986-424E-B56F-AABDF73629F0}" srcOrd="0" destOrd="0" presId="urn:microsoft.com/office/officeart/2005/8/layout/hierarchy1"/>
    <dgm:cxn modelId="{92C9F777-5F4D-4265-85A2-4B669DBE04A2}" type="presOf" srcId="{13E62422-2764-45BD-9899-509292BAE6B7}" destId="{5B08471A-1627-40D3-AF43-98779A08DB8A}" srcOrd="0" destOrd="0" presId="urn:microsoft.com/office/officeart/2005/8/layout/hierarchy1"/>
    <dgm:cxn modelId="{90DD8494-A533-4E6D-9204-97E4E247B83E}" type="presOf" srcId="{172FA471-972D-4369-9A7B-80819C157CE0}" destId="{03D556DB-47D3-4176-8A7F-6DBBE6719536}" srcOrd="0" destOrd="0" presId="urn:microsoft.com/office/officeart/2005/8/layout/hierarchy1"/>
    <dgm:cxn modelId="{D1CF9667-4533-42B4-8F3E-25C8B02BB155}" type="presParOf" srcId="{9D8D93D7-1B06-4946-B0D0-EC1D450829E1}" destId="{CC4D81B9-F7BC-4D35-AB4F-4072A96C877E}" srcOrd="0" destOrd="0" presId="urn:microsoft.com/office/officeart/2005/8/layout/hierarchy1"/>
    <dgm:cxn modelId="{72094F69-2733-4885-B163-F55A27576CB2}" type="presParOf" srcId="{CC4D81B9-F7BC-4D35-AB4F-4072A96C877E}" destId="{496359C6-AA8F-492E-A5FC-6ED8D387175B}" srcOrd="0" destOrd="0" presId="urn:microsoft.com/office/officeart/2005/8/layout/hierarchy1"/>
    <dgm:cxn modelId="{1C489239-4967-452C-8053-096BB04CACC7}" type="presParOf" srcId="{496359C6-AA8F-492E-A5FC-6ED8D387175B}" destId="{CF2C95D5-0117-409C-989E-A6933413E448}" srcOrd="0" destOrd="0" presId="urn:microsoft.com/office/officeart/2005/8/layout/hierarchy1"/>
    <dgm:cxn modelId="{524A9C78-EBFB-482B-9193-02BC22334A86}" type="presParOf" srcId="{496359C6-AA8F-492E-A5FC-6ED8D387175B}" destId="{5AA6C24F-1E9B-41FB-A0AD-5277357A1EC5}" srcOrd="1" destOrd="0" presId="urn:microsoft.com/office/officeart/2005/8/layout/hierarchy1"/>
    <dgm:cxn modelId="{BB69635B-DDFB-4507-B552-30C39E127091}" type="presParOf" srcId="{CC4D81B9-F7BC-4D35-AB4F-4072A96C877E}" destId="{D0815C83-5B71-4FC2-A127-77A6DB3790BD}" srcOrd="1" destOrd="0" presId="urn:microsoft.com/office/officeart/2005/8/layout/hierarchy1"/>
    <dgm:cxn modelId="{2425ACEA-893F-4EAD-A67B-6CCC153DA0D2}" type="presParOf" srcId="{D0815C83-5B71-4FC2-A127-77A6DB3790BD}" destId="{DD1D5631-9E6D-4F52-B1F0-F70653E36815}" srcOrd="0" destOrd="0" presId="urn:microsoft.com/office/officeart/2005/8/layout/hierarchy1"/>
    <dgm:cxn modelId="{3538C251-A95C-4C9C-A7AF-51E181E1D231}" type="presParOf" srcId="{D0815C83-5B71-4FC2-A127-77A6DB3790BD}" destId="{83471612-8ED2-49E0-8A98-279A1B0ED316}" srcOrd="1" destOrd="0" presId="urn:microsoft.com/office/officeart/2005/8/layout/hierarchy1"/>
    <dgm:cxn modelId="{D40F0308-2DA8-46DA-A7C5-8A23DE705406}" type="presParOf" srcId="{83471612-8ED2-49E0-8A98-279A1B0ED316}" destId="{2D3B6988-E10A-44C9-B84C-A0D0039AB144}" srcOrd="0" destOrd="0" presId="urn:microsoft.com/office/officeart/2005/8/layout/hierarchy1"/>
    <dgm:cxn modelId="{30F61777-7CB0-4B53-9F0E-EECD3FD733BE}" type="presParOf" srcId="{2D3B6988-E10A-44C9-B84C-A0D0039AB144}" destId="{CA8B6CCA-A55D-46C2-8DCA-9C0E5872A452}" srcOrd="0" destOrd="0" presId="urn:microsoft.com/office/officeart/2005/8/layout/hierarchy1"/>
    <dgm:cxn modelId="{C91313AA-3D35-4B8B-BA10-23D6292DD8AD}" type="presParOf" srcId="{2D3B6988-E10A-44C9-B84C-A0D0039AB144}" destId="{6F286D2C-53E2-47F0-B68C-8262A3694166}" srcOrd="1" destOrd="0" presId="urn:microsoft.com/office/officeart/2005/8/layout/hierarchy1"/>
    <dgm:cxn modelId="{FC4EF201-D15D-4F38-971C-9C1229550F18}" type="presParOf" srcId="{83471612-8ED2-49E0-8A98-279A1B0ED316}" destId="{21F1D1E7-93F0-41B5-95AD-1704BAE3A644}" srcOrd="1" destOrd="0" presId="urn:microsoft.com/office/officeart/2005/8/layout/hierarchy1"/>
    <dgm:cxn modelId="{E550297D-0496-4162-9018-6468D7273C3E}" type="presParOf" srcId="{21F1D1E7-93F0-41B5-95AD-1704BAE3A644}" destId="{64C8A136-AF3E-46A2-BAA6-8DC2B2FDA806}" srcOrd="0" destOrd="0" presId="urn:microsoft.com/office/officeart/2005/8/layout/hierarchy1"/>
    <dgm:cxn modelId="{F6832A87-BBDD-42CA-BAFF-FC6AA80BC33B}" type="presParOf" srcId="{21F1D1E7-93F0-41B5-95AD-1704BAE3A644}" destId="{88F2D986-2817-43F4-B2C5-25396350794E}" srcOrd="1" destOrd="0" presId="urn:microsoft.com/office/officeart/2005/8/layout/hierarchy1"/>
    <dgm:cxn modelId="{5FEEDF7D-A85C-4EB9-9F02-281E22527C1A}" type="presParOf" srcId="{88F2D986-2817-43F4-B2C5-25396350794E}" destId="{6CD77BBA-E131-476F-A4B8-14DE24192558}" srcOrd="0" destOrd="0" presId="urn:microsoft.com/office/officeart/2005/8/layout/hierarchy1"/>
    <dgm:cxn modelId="{F0F00F4E-5EAB-4984-A388-634D8294CB26}" type="presParOf" srcId="{6CD77BBA-E131-476F-A4B8-14DE24192558}" destId="{BDEA7ADE-1AF0-4618-959F-4340C1AE1738}" srcOrd="0" destOrd="0" presId="urn:microsoft.com/office/officeart/2005/8/layout/hierarchy1"/>
    <dgm:cxn modelId="{AC3F2213-BD2B-4CB6-9C65-11A7E8388799}" type="presParOf" srcId="{6CD77BBA-E131-476F-A4B8-14DE24192558}" destId="{03D556DB-47D3-4176-8A7F-6DBBE6719536}" srcOrd="1" destOrd="0" presId="urn:microsoft.com/office/officeart/2005/8/layout/hierarchy1"/>
    <dgm:cxn modelId="{49930246-AC59-4314-AC6F-D1C187C8C9C7}" type="presParOf" srcId="{88F2D986-2817-43F4-B2C5-25396350794E}" destId="{800B0861-412F-483A-B387-7C72D315A3D8}" srcOrd="1" destOrd="0" presId="urn:microsoft.com/office/officeart/2005/8/layout/hierarchy1"/>
    <dgm:cxn modelId="{300C6729-0DC9-41D6-B128-9908137BC7B1}" type="presParOf" srcId="{D0815C83-5B71-4FC2-A127-77A6DB3790BD}" destId="{5B08471A-1627-40D3-AF43-98779A08DB8A}" srcOrd="2" destOrd="0" presId="urn:microsoft.com/office/officeart/2005/8/layout/hierarchy1"/>
    <dgm:cxn modelId="{C439A6FE-1360-4809-8F0D-9917ED4A33C7}" type="presParOf" srcId="{D0815C83-5B71-4FC2-A127-77A6DB3790BD}" destId="{97A3420C-6BC9-45DF-9A20-51F47263C455}" srcOrd="3" destOrd="0" presId="urn:microsoft.com/office/officeart/2005/8/layout/hierarchy1"/>
    <dgm:cxn modelId="{F5952A6B-9E88-455A-B70B-64CA361E941D}" type="presParOf" srcId="{97A3420C-6BC9-45DF-9A20-51F47263C455}" destId="{D891D64A-FD9D-4EB0-907B-ADB93F13A85E}" srcOrd="0" destOrd="0" presId="urn:microsoft.com/office/officeart/2005/8/layout/hierarchy1"/>
    <dgm:cxn modelId="{40ED1E52-0DE5-4D66-ABEB-8D96AA87D1DB}" type="presParOf" srcId="{D891D64A-FD9D-4EB0-907B-ADB93F13A85E}" destId="{4B9097F8-9C96-463F-B0C6-A7CEC45DE856}" srcOrd="0" destOrd="0" presId="urn:microsoft.com/office/officeart/2005/8/layout/hierarchy1"/>
    <dgm:cxn modelId="{6D0D2A1E-6BDC-449B-A1F0-E4F2AF36C8DE}" type="presParOf" srcId="{D891D64A-FD9D-4EB0-907B-ADB93F13A85E}" destId="{46D40F09-1986-424E-B56F-AABDF73629F0}" srcOrd="1" destOrd="0" presId="urn:microsoft.com/office/officeart/2005/8/layout/hierarchy1"/>
    <dgm:cxn modelId="{62B45AF1-3DAC-4FAD-BAEB-DB1924C22359}" type="presParOf" srcId="{97A3420C-6BC9-45DF-9A20-51F47263C455}" destId="{FC91FAF4-AB47-4C8A-A55A-C64B34CCA24A}" srcOrd="1" destOrd="0" presId="urn:microsoft.com/office/officeart/2005/8/layout/hierarchy1"/>
    <dgm:cxn modelId="{17F8A529-A4AE-4663-9F2C-B17E21F05585}" type="presParOf" srcId="{FC91FAF4-AB47-4C8A-A55A-C64B34CCA24A}" destId="{53696040-16EC-4727-A86A-79B54C72633B}" srcOrd="0" destOrd="0" presId="urn:microsoft.com/office/officeart/2005/8/layout/hierarchy1"/>
    <dgm:cxn modelId="{80CC4B88-73B9-4313-A76E-7117B18EFD9D}" type="presParOf" srcId="{FC91FAF4-AB47-4C8A-A55A-C64B34CCA24A}" destId="{07B62886-6703-4202-8360-55A31570F79C}" srcOrd="1" destOrd="0" presId="urn:microsoft.com/office/officeart/2005/8/layout/hierarchy1"/>
    <dgm:cxn modelId="{9FB9EFFE-7242-435A-8E82-699461CACFB1}" type="presParOf" srcId="{07B62886-6703-4202-8360-55A31570F79C}" destId="{DFEE3312-5B9C-4CA2-B790-0FA00A6EE7D3}" srcOrd="0" destOrd="0" presId="urn:microsoft.com/office/officeart/2005/8/layout/hierarchy1"/>
    <dgm:cxn modelId="{700B805C-8958-428E-BCF9-231AA644F35D}" type="presParOf" srcId="{DFEE3312-5B9C-4CA2-B790-0FA00A6EE7D3}" destId="{D6DDE1C9-DA78-4976-A99C-9A0AFBB59470}" srcOrd="0" destOrd="0" presId="urn:microsoft.com/office/officeart/2005/8/layout/hierarchy1"/>
    <dgm:cxn modelId="{C725E00D-A54C-4F55-807C-C748B7F4B4DB}" type="presParOf" srcId="{DFEE3312-5B9C-4CA2-B790-0FA00A6EE7D3}" destId="{FC6B11B5-1044-40C4-A5B3-C5D750A9A5C0}" srcOrd="1" destOrd="0" presId="urn:microsoft.com/office/officeart/2005/8/layout/hierarchy1"/>
    <dgm:cxn modelId="{276F88FE-5C41-4A29-8514-0790B4F80E2C}" type="presParOf" srcId="{07B62886-6703-4202-8360-55A31570F79C}" destId="{05633DE7-261C-4CE1-9D60-F549B1D92759}" srcOrd="1" destOrd="0" presId="urn:microsoft.com/office/officeart/2005/8/layout/hierarchy1"/>
    <dgm:cxn modelId="{968DFFF6-AA8A-4637-9ED7-4DB790F50D5C}" type="presParOf" srcId="{D0815C83-5B71-4FC2-A127-77A6DB3790BD}" destId="{BF2B42D0-C877-43E4-AC57-F6D35D075417}" srcOrd="4" destOrd="0" presId="urn:microsoft.com/office/officeart/2005/8/layout/hierarchy1"/>
    <dgm:cxn modelId="{0DECA2C1-E940-4F8B-A650-207DB4459476}" type="presParOf" srcId="{D0815C83-5B71-4FC2-A127-77A6DB3790BD}" destId="{201D02DE-65CD-4776-8007-DC18D62378F2}" srcOrd="5" destOrd="0" presId="urn:microsoft.com/office/officeart/2005/8/layout/hierarchy1"/>
    <dgm:cxn modelId="{F98B7A95-03DA-4849-ABD3-60A8AF059530}" type="presParOf" srcId="{201D02DE-65CD-4776-8007-DC18D62378F2}" destId="{0D7F8F43-1311-4346-BC50-D48E95181F7D}" srcOrd="0" destOrd="0" presId="urn:microsoft.com/office/officeart/2005/8/layout/hierarchy1"/>
    <dgm:cxn modelId="{739AD5F0-D4EF-460F-9C79-CEFE95B812D8}" type="presParOf" srcId="{0D7F8F43-1311-4346-BC50-D48E95181F7D}" destId="{76204DBA-4949-46E8-97D2-161593287AEA}" srcOrd="0" destOrd="0" presId="urn:microsoft.com/office/officeart/2005/8/layout/hierarchy1"/>
    <dgm:cxn modelId="{2BDC40D5-D791-4C75-9A1B-09ED1D2564A3}" type="presParOf" srcId="{0D7F8F43-1311-4346-BC50-D48E95181F7D}" destId="{3296364F-7985-40D5-B0D2-09B498540135}" srcOrd="1" destOrd="0" presId="urn:microsoft.com/office/officeart/2005/8/layout/hierarchy1"/>
    <dgm:cxn modelId="{0E002284-6B2A-4432-86AD-E06E5EB77A9B}" type="presParOf" srcId="{201D02DE-65CD-4776-8007-DC18D62378F2}" destId="{80151DEE-542B-433F-856E-E2700A391C81}" srcOrd="1" destOrd="0" presId="urn:microsoft.com/office/officeart/2005/8/layout/hierarchy1"/>
    <dgm:cxn modelId="{AF6DD6CB-AB20-4F97-A6BD-AEFEA0AA32FF}" type="presParOf" srcId="{80151DEE-542B-433F-856E-E2700A391C81}" destId="{2B8B7015-AB96-4F9D-9262-6441D65CFA43}" srcOrd="0" destOrd="0" presId="urn:microsoft.com/office/officeart/2005/8/layout/hierarchy1"/>
    <dgm:cxn modelId="{B3A8B2AF-47A2-44C9-A4E4-12ADD7687034}" type="presParOf" srcId="{80151DEE-542B-433F-856E-E2700A391C81}" destId="{22C7DAD7-BBAE-436E-9F7C-A83457EEF6D9}" srcOrd="1" destOrd="0" presId="urn:microsoft.com/office/officeart/2005/8/layout/hierarchy1"/>
    <dgm:cxn modelId="{E18EB073-73C7-4556-AB99-1434CA7A6315}" type="presParOf" srcId="{22C7DAD7-BBAE-436E-9F7C-A83457EEF6D9}" destId="{2B553403-251F-4771-AFD2-B432837E26B0}" srcOrd="0" destOrd="0" presId="urn:microsoft.com/office/officeart/2005/8/layout/hierarchy1"/>
    <dgm:cxn modelId="{96E2FD82-38DC-4EF6-AF56-1DF703469DF0}" type="presParOf" srcId="{2B553403-251F-4771-AFD2-B432837E26B0}" destId="{E1707B9F-D26E-45E8-BD24-4CDD251CBCD8}" srcOrd="0" destOrd="0" presId="urn:microsoft.com/office/officeart/2005/8/layout/hierarchy1"/>
    <dgm:cxn modelId="{DF9A6C8C-7680-40EA-A16F-DB71B1DF38A1}" type="presParOf" srcId="{2B553403-251F-4771-AFD2-B432837E26B0}" destId="{D120D77A-60B6-49C3-99D5-65A1C9042979}" srcOrd="1" destOrd="0" presId="urn:microsoft.com/office/officeart/2005/8/layout/hierarchy1"/>
    <dgm:cxn modelId="{9766B8BA-2D60-4266-A15E-C6BCD320B1D6}" type="presParOf" srcId="{22C7DAD7-BBAE-436E-9F7C-A83457EEF6D9}" destId="{F59EEDC3-B558-47EF-BCD2-3CF81BD9962F}" srcOrd="1" destOrd="0" presId="urn:microsoft.com/office/officeart/2005/8/layout/hierarchy1"/>
    <dgm:cxn modelId="{5D1333E6-E410-40B1-80C9-06191991611B}" type="presParOf" srcId="{D0815C83-5B71-4FC2-A127-77A6DB3790BD}" destId="{45CFAA77-70A6-4857-9C3E-2400783D20FE}" srcOrd="6" destOrd="0" presId="urn:microsoft.com/office/officeart/2005/8/layout/hierarchy1"/>
    <dgm:cxn modelId="{8482FFCD-7204-4321-92C6-B086E7A08111}" type="presParOf" srcId="{D0815C83-5B71-4FC2-A127-77A6DB3790BD}" destId="{EBA279BC-ECC1-4A54-8E7E-6702EDD095CB}" srcOrd="7" destOrd="0" presId="urn:microsoft.com/office/officeart/2005/8/layout/hierarchy1"/>
    <dgm:cxn modelId="{377195BC-781B-4F7E-9588-706DB1430F30}" type="presParOf" srcId="{EBA279BC-ECC1-4A54-8E7E-6702EDD095CB}" destId="{9666C51C-6221-4C0E-8A2B-5D644B350AF6}" srcOrd="0" destOrd="0" presId="urn:microsoft.com/office/officeart/2005/8/layout/hierarchy1"/>
    <dgm:cxn modelId="{CF70BACC-EE26-4E31-8810-0802CF6A6898}" type="presParOf" srcId="{9666C51C-6221-4C0E-8A2B-5D644B350AF6}" destId="{C388A6A5-2D25-4463-A7A6-F94D2DEF4B04}" srcOrd="0" destOrd="0" presId="urn:microsoft.com/office/officeart/2005/8/layout/hierarchy1"/>
    <dgm:cxn modelId="{CA1AE487-FD2D-410D-A15A-090399839626}" type="presParOf" srcId="{9666C51C-6221-4C0E-8A2B-5D644B350AF6}" destId="{18058337-2457-4721-8F6A-77B1D682049A}" srcOrd="1" destOrd="0" presId="urn:microsoft.com/office/officeart/2005/8/layout/hierarchy1"/>
    <dgm:cxn modelId="{4B89013E-E9F7-4833-91B3-74CA80D0B7F4}" type="presParOf" srcId="{EBA279BC-ECC1-4A54-8E7E-6702EDD095CB}" destId="{21C97C0A-C6DC-4DB5-BD3E-95F0AA2C5962}" srcOrd="1" destOrd="0" presId="urn:microsoft.com/office/officeart/2005/8/layout/hierarchy1"/>
    <dgm:cxn modelId="{25B0076A-6810-4D13-9584-E1A875077A37}" type="presParOf" srcId="{21C97C0A-C6DC-4DB5-BD3E-95F0AA2C5962}" destId="{FA74E41D-B116-43E4-A1D0-38EF4FD06EFB}" srcOrd="0" destOrd="0" presId="urn:microsoft.com/office/officeart/2005/8/layout/hierarchy1"/>
    <dgm:cxn modelId="{7B60CED9-042B-448A-9D42-F2E704764057}" type="presParOf" srcId="{21C97C0A-C6DC-4DB5-BD3E-95F0AA2C5962}" destId="{A4A264BB-9382-49B9-A273-18B1FB33F7E9}" srcOrd="1" destOrd="0" presId="urn:microsoft.com/office/officeart/2005/8/layout/hierarchy1"/>
    <dgm:cxn modelId="{D3FDA81C-D26F-4E21-B084-788E8FE83757}" type="presParOf" srcId="{A4A264BB-9382-49B9-A273-18B1FB33F7E9}" destId="{6BBA4267-A087-41BB-B4D9-B318EA5A6F24}" srcOrd="0" destOrd="0" presId="urn:microsoft.com/office/officeart/2005/8/layout/hierarchy1"/>
    <dgm:cxn modelId="{671C8FBF-9B09-4732-A9B8-720D62D9CC47}" type="presParOf" srcId="{6BBA4267-A087-41BB-B4D9-B318EA5A6F24}" destId="{01490953-30E7-4A2C-B88E-DC56CC3F0195}" srcOrd="0" destOrd="0" presId="urn:microsoft.com/office/officeart/2005/8/layout/hierarchy1"/>
    <dgm:cxn modelId="{1418CC81-4977-4857-B4A3-BAA302A377A5}" type="presParOf" srcId="{6BBA4267-A087-41BB-B4D9-B318EA5A6F24}" destId="{BD04993E-897B-4D05-A41E-CD10FEE2DBE6}" srcOrd="1" destOrd="0" presId="urn:microsoft.com/office/officeart/2005/8/layout/hierarchy1"/>
    <dgm:cxn modelId="{34440E4C-7B63-47AC-BA10-734D2A55A2DB}" type="presParOf" srcId="{A4A264BB-9382-49B9-A273-18B1FB33F7E9}" destId="{90E5E840-3698-4F32-ACD3-FBC046350EB1}" srcOrd="1" destOrd="0" presId="urn:microsoft.com/office/officeart/2005/8/layout/hierarchy1"/>
    <dgm:cxn modelId="{D3CA2F70-BE12-402F-8B9F-57FAA8A4C664}" type="presParOf" srcId="{D0815C83-5B71-4FC2-A127-77A6DB3790BD}" destId="{CA4FD78B-EDC0-4EE3-A73C-5A4921347F94}" srcOrd="8" destOrd="0" presId="urn:microsoft.com/office/officeart/2005/8/layout/hierarchy1"/>
    <dgm:cxn modelId="{E7031643-8856-41F1-ADF1-745EA1A834CB}" type="presParOf" srcId="{D0815C83-5B71-4FC2-A127-77A6DB3790BD}" destId="{B95813F4-D97D-4C06-9E7B-D9DC7702B316}" srcOrd="9" destOrd="0" presId="urn:microsoft.com/office/officeart/2005/8/layout/hierarchy1"/>
    <dgm:cxn modelId="{28C78EB0-883A-4818-B8EC-6B97A827BBBD}" type="presParOf" srcId="{B95813F4-D97D-4C06-9E7B-D9DC7702B316}" destId="{0A1E2FF2-A403-4EC2-BD38-F183F3935942}" srcOrd="0" destOrd="0" presId="urn:microsoft.com/office/officeart/2005/8/layout/hierarchy1"/>
    <dgm:cxn modelId="{FA75A1F0-60AB-4132-840B-902545379ABE}" type="presParOf" srcId="{0A1E2FF2-A403-4EC2-BD38-F183F3935942}" destId="{8A0772C8-9C0B-4EFD-8127-F7005A77C5AF}" srcOrd="0" destOrd="0" presId="urn:microsoft.com/office/officeart/2005/8/layout/hierarchy1"/>
    <dgm:cxn modelId="{58F18980-8ECC-4150-ACF8-ACDCE0D55232}" type="presParOf" srcId="{0A1E2FF2-A403-4EC2-BD38-F183F3935942}" destId="{30DB04AB-3FF2-4BCA-B19D-D823A3453D5C}" srcOrd="1" destOrd="0" presId="urn:microsoft.com/office/officeart/2005/8/layout/hierarchy1"/>
    <dgm:cxn modelId="{B0B67EC4-96A6-4E90-8E6C-513F826FBCA2}" type="presParOf" srcId="{B95813F4-D97D-4C06-9E7B-D9DC7702B316}" destId="{B01CB3F2-7D17-4D93-ABBA-DFF1D0488BD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5ECEC3-D503-41FD-B032-B122DD138E0C}" type="doc">
      <dgm:prSet loTypeId="urn:microsoft.com/office/officeart/2008/layout/RadialCluster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7E25B8-20A6-479E-9515-2C8FC2547DB0}">
      <dgm:prSet phldrT="[Текст]"/>
      <dgm:spPr/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Проведено 30 занять</a:t>
          </a:r>
          <a:endParaRPr lang="ru-RU" dirty="0"/>
        </a:p>
      </dgm:t>
    </dgm:pt>
    <dgm:pt modelId="{CE1FC83D-50B8-45A8-A575-74B834F4C62D}" type="parTrans" cxnId="{2F0B35B4-2033-4E9A-8DF1-8EEDC7E1E62D}">
      <dgm:prSet/>
      <dgm:spPr/>
      <dgm:t>
        <a:bodyPr/>
        <a:lstStyle/>
        <a:p>
          <a:endParaRPr lang="ru-RU"/>
        </a:p>
      </dgm:t>
    </dgm:pt>
    <dgm:pt modelId="{5297E2F2-0B0A-487E-9B60-A8747D541DAE}" type="sibTrans" cxnId="{2F0B35B4-2033-4E9A-8DF1-8EEDC7E1E62D}">
      <dgm:prSet/>
      <dgm:spPr/>
      <dgm:t>
        <a:bodyPr/>
        <a:lstStyle/>
        <a:p>
          <a:endParaRPr lang="ru-RU"/>
        </a:p>
      </dgm:t>
    </dgm:pt>
    <dgm:pt modelId="{8F2E01E0-2506-43B1-83F0-0BADA079E9DA}">
      <dgm:prSet phldrT="[Текст]"/>
      <dgm:spPr/>
      <dgm:t>
        <a:bodyPr/>
        <a:lstStyle/>
        <a:p>
          <a:r>
            <a: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8 семінарів–практикумів </a:t>
          </a:r>
          <a:endParaRPr lang="ru-RU" dirty="0">
            <a:solidFill>
              <a:srgbClr val="FFC000"/>
            </a:solidFill>
          </a:endParaRPr>
        </a:p>
      </dgm:t>
    </dgm:pt>
    <dgm:pt modelId="{31A41198-434F-4804-B0E5-C8357BFE0A04}" type="parTrans" cxnId="{9AA26B82-7D2A-43A0-B44F-62EDE99C73B8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1A018D1B-24BE-411A-A3ED-9E3E2E897812}" type="sibTrans" cxnId="{9AA26B82-7D2A-43A0-B44F-62EDE99C73B8}">
      <dgm:prSet/>
      <dgm:spPr/>
      <dgm:t>
        <a:bodyPr/>
        <a:lstStyle/>
        <a:p>
          <a:endParaRPr lang="ru-RU"/>
        </a:p>
      </dgm:t>
    </dgm:pt>
    <dgm:pt modelId="{67A0C94D-50CC-41ED-A972-9E5776704E0C}">
      <dgm:prSet phldrT="[Текст]"/>
      <dgm:spPr/>
      <dgm:t>
        <a:bodyPr/>
        <a:lstStyle/>
        <a:p>
          <a:r>
            <a: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14 </a:t>
          </a:r>
        </a:p>
        <a:p>
          <a:r>
            <a:rPr lang="uk-UA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вебінарів</a:t>
          </a:r>
          <a:r>
            <a: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/>
        </a:p>
      </dgm:t>
    </dgm:pt>
    <dgm:pt modelId="{46A597E1-9668-4058-9DC2-E9D556BBFF1A}" type="parTrans" cxnId="{76BD5B30-6E55-442E-B969-C0BC4CBA7655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5D4A137-252E-4DAD-BCF2-060E5CBF3854}" type="sibTrans" cxnId="{76BD5B30-6E55-442E-B969-C0BC4CBA7655}">
      <dgm:prSet/>
      <dgm:spPr/>
      <dgm:t>
        <a:bodyPr/>
        <a:lstStyle/>
        <a:p>
          <a:endParaRPr lang="ru-RU"/>
        </a:p>
      </dgm:t>
    </dgm:pt>
    <dgm:pt modelId="{2F1FF332-DA81-43A4-82F0-527775251243}">
      <dgm:prSet phldrT="[Текст]"/>
      <dgm:spPr/>
      <dgm:t>
        <a:bodyPr/>
        <a:lstStyle/>
        <a:p>
          <a:r>
            <a: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 круглих столи </a:t>
          </a:r>
          <a:endParaRPr lang="ru-RU" dirty="0"/>
        </a:p>
      </dgm:t>
    </dgm:pt>
    <dgm:pt modelId="{80019412-651D-4F77-934E-7CE72AB21EBB}" type="parTrans" cxnId="{3F70D998-ED83-481F-BC26-8EB9EBC2CD54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D131E76C-362C-47F5-A5A5-8162A90B1A58}" type="sibTrans" cxnId="{3F70D998-ED83-481F-BC26-8EB9EBC2CD54}">
      <dgm:prSet/>
      <dgm:spPr/>
      <dgm:t>
        <a:bodyPr/>
        <a:lstStyle/>
        <a:p>
          <a:endParaRPr lang="ru-RU"/>
        </a:p>
      </dgm:t>
    </dgm:pt>
    <dgm:pt modelId="{AAE81073-DFE4-46A5-BF3F-2B8B7D87835B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 дистанційних </a:t>
          </a:r>
          <a:r>
            <a:rPr lang="uk-UA" sz="2000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відеозанять</a:t>
          </a:r>
          <a:r>
            <a:rPr lang="uk-UA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 які співробітники Служби активно використовують для підвищення рівня кваліфікації</a:t>
          </a:r>
          <a:r>
            <a:rPr lang="uk-UA" sz="23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300" dirty="0">
            <a:solidFill>
              <a:srgbClr val="FFC000"/>
            </a:solidFill>
          </a:endParaRPr>
        </a:p>
      </dgm:t>
    </dgm:pt>
    <dgm:pt modelId="{D3FA0996-4266-4A59-838E-E79359F0CA73}" type="parTrans" cxnId="{A584A016-D77F-4832-A013-D24A003E8AE7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5C13353-4952-4042-A3EC-377067765789}" type="sibTrans" cxnId="{A584A016-D77F-4832-A013-D24A003E8AE7}">
      <dgm:prSet/>
      <dgm:spPr/>
      <dgm:t>
        <a:bodyPr/>
        <a:lstStyle/>
        <a:p>
          <a:endParaRPr lang="ru-RU"/>
        </a:p>
      </dgm:t>
    </dgm:pt>
    <dgm:pt modelId="{8C4B5ECE-5A19-4DA3-A3E8-A91A6854832F}" type="pres">
      <dgm:prSet presAssocID="{035ECEC3-D503-41FD-B032-B122DD138E0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2791D13D-0754-40E8-B662-E05B806DC0F1}" type="pres">
      <dgm:prSet presAssocID="{087E25B8-20A6-479E-9515-2C8FC2547DB0}" presName="singleCycle" presStyleCnt="0"/>
      <dgm:spPr/>
    </dgm:pt>
    <dgm:pt modelId="{02279099-5778-4148-AED3-79D53EA0037C}" type="pres">
      <dgm:prSet presAssocID="{087E25B8-20A6-479E-9515-2C8FC2547DB0}" presName="singleCenter" presStyleLbl="node1" presStyleIdx="0" presStyleCnt="5" custScaleX="158932" custScaleY="98678" custLinFactNeighborX="-1214" custLinFactNeighborY="-10240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099F8F03-047D-4A36-81F4-781FD194F75E}" type="pres">
      <dgm:prSet presAssocID="{31A41198-434F-4804-B0E5-C8357BFE0A04}" presName="Name56" presStyleLbl="parChTrans1D2" presStyleIdx="0" presStyleCnt="4"/>
      <dgm:spPr/>
      <dgm:t>
        <a:bodyPr/>
        <a:lstStyle/>
        <a:p>
          <a:endParaRPr lang="uk-UA"/>
        </a:p>
      </dgm:t>
    </dgm:pt>
    <dgm:pt modelId="{E80A6D76-CECE-4AE3-B4A7-AF6633BA364D}" type="pres">
      <dgm:prSet presAssocID="{8F2E01E0-2506-43B1-83F0-0BADA079E9DA}" presName="text0" presStyleLbl="node1" presStyleIdx="1" presStyleCnt="5" custScaleX="231045" custRadScaleRad="100051" custRadScaleInc="-3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25E4E-15F1-484D-A0D0-B779E92E29DF}" type="pres">
      <dgm:prSet presAssocID="{46A597E1-9668-4058-9DC2-E9D556BBFF1A}" presName="Name56" presStyleLbl="parChTrans1D2" presStyleIdx="1" presStyleCnt="4"/>
      <dgm:spPr/>
      <dgm:t>
        <a:bodyPr/>
        <a:lstStyle/>
        <a:p>
          <a:endParaRPr lang="uk-UA"/>
        </a:p>
      </dgm:t>
    </dgm:pt>
    <dgm:pt modelId="{78E09C32-7FAC-4702-936B-DC41628FBCD7}" type="pres">
      <dgm:prSet presAssocID="{67A0C94D-50CC-41ED-A972-9E5776704E0C}" presName="text0" presStyleLbl="node1" presStyleIdx="2" presStyleCnt="5" custScaleX="219556" custRadScaleRad="150313" custRadScaleInc="-20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A94C2-7F7A-46C7-AB60-33473AF08F1E}" type="pres">
      <dgm:prSet presAssocID="{D3FA0996-4266-4A59-838E-E79359F0CA73}" presName="Name56" presStyleLbl="parChTrans1D2" presStyleIdx="2" presStyleCnt="4"/>
      <dgm:spPr/>
      <dgm:t>
        <a:bodyPr/>
        <a:lstStyle/>
        <a:p>
          <a:endParaRPr lang="uk-UA"/>
        </a:p>
      </dgm:t>
    </dgm:pt>
    <dgm:pt modelId="{B932985E-1518-43A6-B288-36689DDA20B9}" type="pres">
      <dgm:prSet presAssocID="{AAE81073-DFE4-46A5-BF3F-2B8B7D87835B}" presName="text0" presStyleLbl="node1" presStyleIdx="3" presStyleCnt="5" custScaleX="571153" custScaleY="168843" custRadScaleRad="85162" custRadScaleInc="3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08412-2E93-4622-99EB-C9DBABB76E46}" type="pres">
      <dgm:prSet presAssocID="{80019412-651D-4F77-934E-7CE72AB21EBB}" presName="Name56" presStyleLbl="parChTrans1D2" presStyleIdx="3" presStyleCnt="4"/>
      <dgm:spPr/>
      <dgm:t>
        <a:bodyPr/>
        <a:lstStyle/>
        <a:p>
          <a:endParaRPr lang="uk-UA"/>
        </a:p>
      </dgm:t>
    </dgm:pt>
    <dgm:pt modelId="{38C8BF9E-BBC8-4892-A9A6-0DE63C69C5A4}" type="pres">
      <dgm:prSet presAssocID="{2F1FF332-DA81-43A4-82F0-527775251243}" presName="text0" presStyleLbl="node1" presStyleIdx="4" presStyleCnt="5" custScaleX="238849" custRadScaleRad="158525" custRadScaleInc="16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0B35B4-2033-4E9A-8DF1-8EEDC7E1E62D}" srcId="{035ECEC3-D503-41FD-B032-B122DD138E0C}" destId="{087E25B8-20A6-479E-9515-2C8FC2547DB0}" srcOrd="0" destOrd="0" parTransId="{CE1FC83D-50B8-45A8-A575-74B834F4C62D}" sibTransId="{5297E2F2-0B0A-487E-9B60-A8747D541DAE}"/>
    <dgm:cxn modelId="{3F70D998-ED83-481F-BC26-8EB9EBC2CD54}" srcId="{087E25B8-20A6-479E-9515-2C8FC2547DB0}" destId="{2F1FF332-DA81-43A4-82F0-527775251243}" srcOrd="3" destOrd="0" parTransId="{80019412-651D-4F77-934E-7CE72AB21EBB}" sibTransId="{D131E76C-362C-47F5-A5A5-8162A90B1A58}"/>
    <dgm:cxn modelId="{D7CBDD9C-3DC4-4806-98E1-79E147B88BC4}" type="presOf" srcId="{2F1FF332-DA81-43A4-82F0-527775251243}" destId="{38C8BF9E-BBC8-4892-A9A6-0DE63C69C5A4}" srcOrd="0" destOrd="0" presId="urn:microsoft.com/office/officeart/2008/layout/RadialCluster"/>
    <dgm:cxn modelId="{8918B57F-8CA9-416F-9115-7CF5E2411EA7}" type="presOf" srcId="{D3FA0996-4266-4A59-838E-E79359F0CA73}" destId="{026A94C2-7F7A-46C7-AB60-33473AF08F1E}" srcOrd="0" destOrd="0" presId="urn:microsoft.com/office/officeart/2008/layout/RadialCluster"/>
    <dgm:cxn modelId="{4FE27465-CFBC-4271-920F-F9F9CCAFDDB8}" type="presOf" srcId="{8F2E01E0-2506-43B1-83F0-0BADA079E9DA}" destId="{E80A6D76-CECE-4AE3-B4A7-AF6633BA364D}" srcOrd="0" destOrd="0" presId="urn:microsoft.com/office/officeart/2008/layout/RadialCluster"/>
    <dgm:cxn modelId="{B973FBD0-C0AF-49BB-8237-2257601DC974}" type="presOf" srcId="{31A41198-434F-4804-B0E5-C8357BFE0A04}" destId="{099F8F03-047D-4A36-81F4-781FD194F75E}" srcOrd="0" destOrd="0" presId="urn:microsoft.com/office/officeart/2008/layout/RadialCluster"/>
    <dgm:cxn modelId="{9AA26B82-7D2A-43A0-B44F-62EDE99C73B8}" srcId="{087E25B8-20A6-479E-9515-2C8FC2547DB0}" destId="{8F2E01E0-2506-43B1-83F0-0BADA079E9DA}" srcOrd="0" destOrd="0" parTransId="{31A41198-434F-4804-B0E5-C8357BFE0A04}" sibTransId="{1A018D1B-24BE-411A-A3ED-9E3E2E897812}"/>
    <dgm:cxn modelId="{76BD5B30-6E55-442E-B969-C0BC4CBA7655}" srcId="{087E25B8-20A6-479E-9515-2C8FC2547DB0}" destId="{67A0C94D-50CC-41ED-A972-9E5776704E0C}" srcOrd="1" destOrd="0" parTransId="{46A597E1-9668-4058-9DC2-E9D556BBFF1A}" sibTransId="{45D4A137-252E-4DAD-BCF2-060E5CBF3854}"/>
    <dgm:cxn modelId="{54822425-2881-45D8-A29F-95BF5B485C41}" type="presOf" srcId="{087E25B8-20A6-479E-9515-2C8FC2547DB0}" destId="{02279099-5778-4148-AED3-79D53EA0037C}" srcOrd="0" destOrd="0" presId="urn:microsoft.com/office/officeart/2008/layout/RadialCluster"/>
    <dgm:cxn modelId="{A584A016-D77F-4832-A013-D24A003E8AE7}" srcId="{087E25B8-20A6-479E-9515-2C8FC2547DB0}" destId="{AAE81073-DFE4-46A5-BF3F-2B8B7D87835B}" srcOrd="2" destOrd="0" parTransId="{D3FA0996-4266-4A59-838E-E79359F0CA73}" sibTransId="{45C13353-4952-4042-A3EC-377067765789}"/>
    <dgm:cxn modelId="{4B617DBE-5D70-4288-AF96-B9F825977DA9}" type="presOf" srcId="{035ECEC3-D503-41FD-B032-B122DD138E0C}" destId="{8C4B5ECE-5A19-4DA3-A3E8-A91A6854832F}" srcOrd="0" destOrd="0" presId="urn:microsoft.com/office/officeart/2008/layout/RadialCluster"/>
    <dgm:cxn modelId="{7AD6441C-50A3-45CF-8F53-EAAA85933755}" type="presOf" srcId="{AAE81073-DFE4-46A5-BF3F-2B8B7D87835B}" destId="{B932985E-1518-43A6-B288-36689DDA20B9}" srcOrd="0" destOrd="0" presId="urn:microsoft.com/office/officeart/2008/layout/RadialCluster"/>
    <dgm:cxn modelId="{AA1DA66A-7377-42FB-9FA9-DDE2C5731805}" type="presOf" srcId="{67A0C94D-50CC-41ED-A972-9E5776704E0C}" destId="{78E09C32-7FAC-4702-936B-DC41628FBCD7}" srcOrd="0" destOrd="0" presId="urn:microsoft.com/office/officeart/2008/layout/RadialCluster"/>
    <dgm:cxn modelId="{D3F72A03-3C99-4B5B-83A4-28ED92BAF32F}" type="presOf" srcId="{80019412-651D-4F77-934E-7CE72AB21EBB}" destId="{39208412-2E93-4622-99EB-C9DBABB76E46}" srcOrd="0" destOrd="0" presId="urn:microsoft.com/office/officeart/2008/layout/RadialCluster"/>
    <dgm:cxn modelId="{E4D52766-7C66-4F37-80A0-0AB05897856A}" type="presOf" srcId="{46A597E1-9668-4058-9DC2-E9D556BBFF1A}" destId="{A2A25E4E-15F1-484D-A0D0-B779E92E29DF}" srcOrd="0" destOrd="0" presId="urn:microsoft.com/office/officeart/2008/layout/RadialCluster"/>
    <dgm:cxn modelId="{4E05AE03-3367-4805-B2B8-10AA5C1275C9}" type="presParOf" srcId="{8C4B5ECE-5A19-4DA3-A3E8-A91A6854832F}" destId="{2791D13D-0754-40E8-B662-E05B806DC0F1}" srcOrd="0" destOrd="0" presId="urn:microsoft.com/office/officeart/2008/layout/RadialCluster"/>
    <dgm:cxn modelId="{C2F2B4E0-B2B3-45E6-B587-766186342508}" type="presParOf" srcId="{2791D13D-0754-40E8-B662-E05B806DC0F1}" destId="{02279099-5778-4148-AED3-79D53EA0037C}" srcOrd="0" destOrd="0" presId="urn:microsoft.com/office/officeart/2008/layout/RadialCluster"/>
    <dgm:cxn modelId="{4317EAB4-0317-47BF-9ABD-D6C63F08C386}" type="presParOf" srcId="{2791D13D-0754-40E8-B662-E05B806DC0F1}" destId="{099F8F03-047D-4A36-81F4-781FD194F75E}" srcOrd="1" destOrd="0" presId="urn:microsoft.com/office/officeart/2008/layout/RadialCluster"/>
    <dgm:cxn modelId="{922954E2-769A-4E98-B4BA-718CEEF6FB11}" type="presParOf" srcId="{2791D13D-0754-40E8-B662-E05B806DC0F1}" destId="{E80A6D76-CECE-4AE3-B4A7-AF6633BA364D}" srcOrd="2" destOrd="0" presId="urn:microsoft.com/office/officeart/2008/layout/RadialCluster"/>
    <dgm:cxn modelId="{678F8BFE-F4B5-4504-B8F9-FD303EC6219B}" type="presParOf" srcId="{2791D13D-0754-40E8-B662-E05B806DC0F1}" destId="{A2A25E4E-15F1-484D-A0D0-B779E92E29DF}" srcOrd="3" destOrd="0" presId="urn:microsoft.com/office/officeart/2008/layout/RadialCluster"/>
    <dgm:cxn modelId="{E271C55D-5460-4CCA-B9E9-318A06E17EE3}" type="presParOf" srcId="{2791D13D-0754-40E8-B662-E05B806DC0F1}" destId="{78E09C32-7FAC-4702-936B-DC41628FBCD7}" srcOrd="4" destOrd="0" presId="urn:microsoft.com/office/officeart/2008/layout/RadialCluster"/>
    <dgm:cxn modelId="{37841315-7CCC-49DB-961B-3FBCE9009338}" type="presParOf" srcId="{2791D13D-0754-40E8-B662-E05B806DC0F1}" destId="{026A94C2-7F7A-46C7-AB60-33473AF08F1E}" srcOrd="5" destOrd="0" presId="urn:microsoft.com/office/officeart/2008/layout/RadialCluster"/>
    <dgm:cxn modelId="{91A0A3DE-9533-48F3-BEEF-86026DDA6E9E}" type="presParOf" srcId="{2791D13D-0754-40E8-B662-E05B806DC0F1}" destId="{B932985E-1518-43A6-B288-36689DDA20B9}" srcOrd="6" destOrd="0" presId="urn:microsoft.com/office/officeart/2008/layout/RadialCluster"/>
    <dgm:cxn modelId="{C631B86C-35C3-4D78-A6EA-AAF116522870}" type="presParOf" srcId="{2791D13D-0754-40E8-B662-E05B806DC0F1}" destId="{39208412-2E93-4622-99EB-C9DBABB76E46}" srcOrd="7" destOrd="0" presId="urn:microsoft.com/office/officeart/2008/layout/RadialCluster"/>
    <dgm:cxn modelId="{482E527C-7135-4BD2-A01C-3BEB9874A966}" type="presParOf" srcId="{2791D13D-0754-40E8-B662-E05B806DC0F1}" destId="{38C8BF9E-BBC8-4892-A9A6-0DE63C69C5A4}" srcOrd="8" destOrd="0" presId="urn:microsoft.com/office/officeart/2008/layout/RadialCluster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9E2407-5E7E-447C-925A-ABFD794898C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3190764-D6A2-4E0C-9985-3E4CF4B55A0E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02097-A47A-48D9-8A5B-F15B95E24581}" type="par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6B98ABA-E4E4-4DE7-94CE-387475E1CC3D}" type="sib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431C9312-A379-4E46-80D7-6871970E67F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dirty="0">
            <a:solidFill>
              <a:schemeClr val="bg2"/>
            </a:solidFill>
          </a:endParaRPr>
        </a:p>
      </dgm:t>
    </dgm:pt>
    <dgm:pt modelId="{C8AA1F17-FB00-462A-BC29-2530D7A95A07}" type="par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21E1109-3909-44D6-9D7F-F9F9555AF140}" type="sib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2F82819E-4B0F-4F9E-AFD5-80F2680651C1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570F8-8FB6-487A-B041-F4971FD626C7}" type="par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49F818C-C6BC-45E3-8766-84C4008A53E7}" type="sib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5061BE47-3760-46F0-ADB5-529F4E75AA0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EB798F-28D5-418B-A180-9054B68D4DC8}" type="par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92D68923-E58C-40B9-A379-4226DDCBD1CB}" type="sib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AD2B21F-A2E9-400E-8BD5-CA05B9D6D72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F00FB-9029-4F18-B6D4-885B3AA640C2}" type="par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EB6316A-4C58-4A5A-90CA-3F2C9402B28F}" type="sib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89AA4C9-463F-483B-8D99-FF927A6E8E0B}" type="pres">
      <dgm:prSet presAssocID="{429E2407-5E7E-447C-925A-ABFD794898C8}" presName="compositeShape" presStyleCnt="0">
        <dgm:presLayoutVars>
          <dgm:chMax val="7"/>
          <dgm:dir/>
          <dgm:resizeHandles val="exact"/>
        </dgm:presLayoutVars>
      </dgm:prSet>
      <dgm:spPr/>
    </dgm:pt>
    <dgm:pt modelId="{D8C9F4CB-BEA4-4C5D-B238-486BE8F1B395}" type="pres">
      <dgm:prSet presAssocID="{429E2407-5E7E-447C-925A-ABFD794898C8}" presName="wedge1" presStyleLbl="node1" presStyleIdx="0" presStyleCnt="5" custLinFactNeighborX="21384" custLinFactNeighborY="-20975"/>
      <dgm:spPr/>
      <dgm:t>
        <a:bodyPr/>
        <a:lstStyle/>
        <a:p>
          <a:endParaRPr lang="uk-UA"/>
        </a:p>
      </dgm:t>
    </dgm:pt>
    <dgm:pt modelId="{0B1F4B68-B092-469A-B38B-F761A1BF26B6}" type="pres">
      <dgm:prSet presAssocID="{429E2407-5E7E-447C-925A-ABFD794898C8}" presName="dummy1a" presStyleCnt="0"/>
      <dgm:spPr/>
    </dgm:pt>
    <dgm:pt modelId="{DB36C88A-6E1B-4DF9-8BD2-A81F09D49B38}" type="pres">
      <dgm:prSet presAssocID="{429E2407-5E7E-447C-925A-ABFD794898C8}" presName="dummy1b" presStyleCnt="0"/>
      <dgm:spPr/>
    </dgm:pt>
    <dgm:pt modelId="{8FF9F50D-FFDA-4579-8EDE-AF86199A1277}" type="pres">
      <dgm:prSet presAssocID="{429E2407-5E7E-447C-925A-ABFD794898C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FE6564-218F-4D3C-BED2-F26D85A0941E}" type="pres">
      <dgm:prSet presAssocID="{429E2407-5E7E-447C-925A-ABFD794898C8}" presName="wedge2" presStyleLbl="node1" presStyleIdx="1" presStyleCnt="5" custLinFactNeighborX="27330" custLinFactNeighborY="-2945"/>
      <dgm:spPr/>
      <dgm:t>
        <a:bodyPr/>
        <a:lstStyle/>
        <a:p>
          <a:endParaRPr lang="uk-UA"/>
        </a:p>
      </dgm:t>
    </dgm:pt>
    <dgm:pt modelId="{5AD60FC8-C4B4-4522-B016-31E76734880C}" type="pres">
      <dgm:prSet presAssocID="{429E2407-5E7E-447C-925A-ABFD794898C8}" presName="dummy2a" presStyleCnt="0"/>
      <dgm:spPr/>
    </dgm:pt>
    <dgm:pt modelId="{3294B395-E2BB-4080-ABCC-407EEBF59605}" type="pres">
      <dgm:prSet presAssocID="{429E2407-5E7E-447C-925A-ABFD794898C8}" presName="dummy2b" presStyleCnt="0"/>
      <dgm:spPr/>
    </dgm:pt>
    <dgm:pt modelId="{7B1AE693-72BD-4035-9755-6FDC933E29D9}" type="pres">
      <dgm:prSet presAssocID="{429E2407-5E7E-447C-925A-ABFD794898C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A9D25C-9A6D-4763-811E-1552025FCBD6}" type="pres">
      <dgm:prSet presAssocID="{429E2407-5E7E-447C-925A-ABFD794898C8}" presName="wedge3" presStyleLbl="node1" presStyleIdx="2" presStyleCnt="5" custLinFactNeighborX="4082" custLinFactNeighborY="15226"/>
      <dgm:spPr/>
      <dgm:t>
        <a:bodyPr/>
        <a:lstStyle/>
        <a:p>
          <a:endParaRPr lang="uk-UA"/>
        </a:p>
      </dgm:t>
    </dgm:pt>
    <dgm:pt modelId="{6A863F56-8E82-4586-A688-5E8BB4552335}" type="pres">
      <dgm:prSet presAssocID="{429E2407-5E7E-447C-925A-ABFD794898C8}" presName="dummy3a" presStyleCnt="0"/>
      <dgm:spPr/>
    </dgm:pt>
    <dgm:pt modelId="{6E654523-E9E1-4BE9-BE09-4CD067B6F0EF}" type="pres">
      <dgm:prSet presAssocID="{429E2407-5E7E-447C-925A-ABFD794898C8}" presName="dummy3b" presStyleCnt="0"/>
      <dgm:spPr/>
    </dgm:pt>
    <dgm:pt modelId="{B3D5145D-68FF-49CA-8173-D02560DA968C}" type="pres">
      <dgm:prSet presAssocID="{429E2407-5E7E-447C-925A-ABFD794898C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6AD7B4-381E-489D-A5CB-D2BC2475FE95}" type="pres">
      <dgm:prSet presAssocID="{429E2407-5E7E-447C-925A-ABFD794898C8}" presName="wedge4" presStyleLbl="node1" presStyleIdx="3" presStyleCnt="5" custLinFactNeighborX="-24269" custLinFactNeighborY="-2945"/>
      <dgm:spPr/>
      <dgm:t>
        <a:bodyPr/>
        <a:lstStyle/>
        <a:p>
          <a:endParaRPr lang="ru-RU"/>
        </a:p>
      </dgm:t>
    </dgm:pt>
    <dgm:pt modelId="{60EB8516-C743-488B-B289-89DBA2C70C24}" type="pres">
      <dgm:prSet presAssocID="{429E2407-5E7E-447C-925A-ABFD794898C8}" presName="dummy4a" presStyleCnt="0"/>
      <dgm:spPr/>
    </dgm:pt>
    <dgm:pt modelId="{3C5878A5-F59D-4E4C-B978-7BA00E382F25}" type="pres">
      <dgm:prSet presAssocID="{429E2407-5E7E-447C-925A-ABFD794898C8}" presName="dummy4b" presStyleCnt="0"/>
      <dgm:spPr/>
    </dgm:pt>
    <dgm:pt modelId="{90C40676-A895-41BE-B56D-AF4D8E0912A9}" type="pres">
      <dgm:prSet presAssocID="{429E2407-5E7E-447C-925A-ABFD794898C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F292F-95AC-408C-9D3F-59258EDD8921}" type="pres">
      <dgm:prSet presAssocID="{429E2407-5E7E-447C-925A-ABFD794898C8}" presName="wedge5" presStyleLbl="node1" presStyleIdx="4" presStyleCnt="5" custLinFactNeighborX="-21199" custLinFactNeighborY="-19274"/>
      <dgm:spPr/>
      <dgm:t>
        <a:bodyPr/>
        <a:lstStyle/>
        <a:p>
          <a:endParaRPr lang="uk-UA"/>
        </a:p>
      </dgm:t>
    </dgm:pt>
    <dgm:pt modelId="{13BDF594-CDC4-4BFB-B404-2234F5DD721E}" type="pres">
      <dgm:prSet presAssocID="{429E2407-5E7E-447C-925A-ABFD794898C8}" presName="dummy5a" presStyleCnt="0"/>
      <dgm:spPr/>
    </dgm:pt>
    <dgm:pt modelId="{1ABB5389-81A2-4C82-8623-6D3A2956D215}" type="pres">
      <dgm:prSet presAssocID="{429E2407-5E7E-447C-925A-ABFD794898C8}" presName="dummy5b" presStyleCnt="0"/>
      <dgm:spPr/>
    </dgm:pt>
    <dgm:pt modelId="{4AC647D9-9DF3-4E32-876A-4F6F037411FD}" type="pres">
      <dgm:prSet presAssocID="{429E2407-5E7E-447C-925A-ABFD794898C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48CE43-213D-4D29-9DD1-7D762357D305}" type="pres">
      <dgm:prSet presAssocID="{06B98ABA-E4E4-4DE7-94CE-387475E1CC3D}" presName="arrowWedge1" presStyleLbl="fgSibTrans2D1" presStyleIdx="0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A990947-D598-4D19-8CB9-4EE2D48BCC28}" type="pres">
      <dgm:prSet presAssocID="{92D68923-E58C-40B9-A379-4226DDCBD1CB}" presName="arrowWedge2" presStyleLbl="fgSibTrans2D1" presStyleIdx="1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AC24495D-2683-45EA-BFBC-F6B039FC1D2E}" type="pres">
      <dgm:prSet presAssocID="{6EB6316A-4C58-4A5A-90CA-3F2C9402B28F}" presName="arrowWedge3" presStyleLbl="fgSibTrans2D1" presStyleIdx="2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59542A6B-6C68-4E87-9644-399D9FE00E49}" type="pres">
      <dgm:prSet presAssocID="{621E1109-3909-44D6-9D7F-F9F9555AF140}" presName="arrowWedge4" presStyleLbl="fgSibTrans2D1" presStyleIdx="3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9D1125B-A773-4877-8A88-4B4475B5C450}" type="pres">
      <dgm:prSet presAssocID="{A49F818C-C6BC-45E3-8766-84C4008A53E7}" presName="arrowWedge5" presStyleLbl="fgSibTrans2D1" presStyleIdx="4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</dgm:ptLst>
  <dgm:cxnLst>
    <dgm:cxn modelId="{A0D28ACC-0AE0-4FDE-8C22-09B02A7A8438}" srcId="{429E2407-5E7E-447C-925A-ABFD794898C8}" destId="{5061BE47-3760-46F0-ADB5-529F4E75AA03}" srcOrd="1" destOrd="0" parTransId="{80EB798F-28D5-418B-A180-9054B68D4DC8}" sibTransId="{92D68923-E58C-40B9-A379-4226DDCBD1CB}"/>
    <dgm:cxn modelId="{A0A170C0-CBF4-42D6-8ACA-1EC627A0934D}" srcId="{429E2407-5E7E-447C-925A-ABFD794898C8}" destId="{AAD2B21F-A2E9-400E-8BD5-CA05B9D6D723}" srcOrd="2" destOrd="0" parTransId="{3A2F00FB-9029-4F18-B6D4-885B3AA640C2}" sibTransId="{6EB6316A-4C58-4A5A-90CA-3F2C9402B28F}"/>
    <dgm:cxn modelId="{1BF2671F-9133-43C8-9F05-A78122558DE9}" type="presOf" srcId="{429E2407-5E7E-447C-925A-ABFD794898C8}" destId="{089AA4C9-463F-483B-8D99-FF927A6E8E0B}" srcOrd="0" destOrd="0" presId="urn:microsoft.com/office/officeart/2005/8/layout/cycle8"/>
    <dgm:cxn modelId="{6941DA2A-CCFD-4B68-83D5-D16FCC310356}" type="presOf" srcId="{431C9312-A379-4E46-80D7-6871970E67F3}" destId="{D56AD7B4-381E-489D-A5CB-D2BC2475FE95}" srcOrd="0" destOrd="0" presId="urn:microsoft.com/office/officeart/2005/8/layout/cycle8"/>
    <dgm:cxn modelId="{CD521AB3-208E-437C-BE37-11608ECDF7B4}" srcId="{429E2407-5E7E-447C-925A-ABFD794898C8}" destId="{2F82819E-4B0F-4F9E-AFD5-80F2680651C1}" srcOrd="4" destOrd="0" parTransId="{546570F8-8FB6-487A-B041-F4971FD626C7}" sibTransId="{A49F818C-C6BC-45E3-8766-84C4008A53E7}"/>
    <dgm:cxn modelId="{D4A22118-1B5C-429F-93AE-32C891D0E3D0}" type="presOf" srcId="{5061BE47-3760-46F0-ADB5-529F4E75AA03}" destId="{7B1AE693-72BD-4035-9755-6FDC933E29D9}" srcOrd="1" destOrd="0" presId="urn:microsoft.com/office/officeart/2005/8/layout/cycle8"/>
    <dgm:cxn modelId="{A769B504-CDA4-4ABA-8E50-CA9B7F9C9962}" type="presOf" srcId="{2F82819E-4B0F-4F9E-AFD5-80F2680651C1}" destId="{2EBF292F-95AC-408C-9D3F-59258EDD8921}" srcOrd="0" destOrd="0" presId="urn:microsoft.com/office/officeart/2005/8/layout/cycle8"/>
    <dgm:cxn modelId="{3B4A5D88-DF43-4F96-AF46-A496B94FFC7B}" type="presOf" srcId="{AAD2B21F-A2E9-400E-8BD5-CA05B9D6D723}" destId="{B3D5145D-68FF-49CA-8173-D02560DA968C}" srcOrd="1" destOrd="0" presId="urn:microsoft.com/office/officeart/2005/8/layout/cycle8"/>
    <dgm:cxn modelId="{ADC5F573-DC6A-4369-B55D-78F17171632D}" type="presOf" srcId="{2F82819E-4B0F-4F9E-AFD5-80F2680651C1}" destId="{4AC647D9-9DF3-4E32-876A-4F6F037411FD}" srcOrd="1" destOrd="0" presId="urn:microsoft.com/office/officeart/2005/8/layout/cycle8"/>
    <dgm:cxn modelId="{F60A79D4-BE31-4677-9BB9-7026D3890919}" type="presOf" srcId="{431C9312-A379-4E46-80D7-6871970E67F3}" destId="{90C40676-A895-41BE-B56D-AF4D8E0912A9}" srcOrd="1" destOrd="0" presId="urn:microsoft.com/office/officeart/2005/8/layout/cycle8"/>
    <dgm:cxn modelId="{FA844435-B470-4767-B282-1E37645002B5}" srcId="{429E2407-5E7E-447C-925A-ABFD794898C8}" destId="{43190764-D6A2-4E0C-9985-3E4CF4B55A0E}" srcOrd="0" destOrd="0" parTransId="{60102097-A47A-48D9-8A5B-F15B95E24581}" sibTransId="{06B98ABA-E4E4-4DE7-94CE-387475E1CC3D}"/>
    <dgm:cxn modelId="{11199A29-8635-483F-9F88-D9482821F25F}" type="presOf" srcId="{5061BE47-3760-46F0-ADB5-529F4E75AA03}" destId="{A8FE6564-218F-4D3C-BED2-F26D85A0941E}" srcOrd="0" destOrd="0" presId="urn:microsoft.com/office/officeart/2005/8/layout/cycle8"/>
    <dgm:cxn modelId="{693F4762-DD43-4631-BABD-6190A4FFA0EF}" type="presOf" srcId="{43190764-D6A2-4E0C-9985-3E4CF4B55A0E}" destId="{8FF9F50D-FFDA-4579-8EDE-AF86199A1277}" srcOrd="1" destOrd="0" presId="urn:microsoft.com/office/officeart/2005/8/layout/cycle8"/>
    <dgm:cxn modelId="{82F9CEAB-5A8C-4DB2-AA87-BD1615D7D4CB}" srcId="{429E2407-5E7E-447C-925A-ABFD794898C8}" destId="{431C9312-A379-4E46-80D7-6871970E67F3}" srcOrd="3" destOrd="0" parTransId="{C8AA1F17-FB00-462A-BC29-2530D7A95A07}" sibTransId="{621E1109-3909-44D6-9D7F-F9F9555AF140}"/>
    <dgm:cxn modelId="{E0D48B81-3245-4F5E-ABC3-E7D386147E77}" type="presOf" srcId="{43190764-D6A2-4E0C-9985-3E4CF4B55A0E}" destId="{D8C9F4CB-BEA4-4C5D-B238-486BE8F1B395}" srcOrd="0" destOrd="0" presId="urn:microsoft.com/office/officeart/2005/8/layout/cycle8"/>
    <dgm:cxn modelId="{E0CE7BC5-B499-4854-8D89-60AAD6662313}" type="presOf" srcId="{AAD2B21F-A2E9-400E-8BD5-CA05B9D6D723}" destId="{3FA9D25C-9A6D-4763-811E-1552025FCBD6}" srcOrd="0" destOrd="0" presId="urn:microsoft.com/office/officeart/2005/8/layout/cycle8"/>
    <dgm:cxn modelId="{9ED9DEE2-4A26-466A-9FC4-AB1D21C5A226}" type="presParOf" srcId="{089AA4C9-463F-483B-8D99-FF927A6E8E0B}" destId="{D8C9F4CB-BEA4-4C5D-B238-486BE8F1B395}" srcOrd="0" destOrd="0" presId="urn:microsoft.com/office/officeart/2005/8/layout/cycle8"/>
    <dgm:cxn modelId="{6A5971B9-EFD8-4EA9-A8E7-9D8298DEAE22}" type="presParOf" srcId="{089AA4C9-463F-483B-8D99-FF927A6E8E0B}" destId="{0B1F4B68-B092-469A-B38B-F761A1BF26B6}" srcOrd="1" destOrd="0" presId="urn:microsoft.com/office/officeart/2005/8/layout/cycle8"/>
    <dgm:cxn modelId="{AC6AC19A-E9A0-40B3-B933-CC493D516BCA}" type="presParOf" srcId="{089AA4C9-463F-483B-8D99-FF927A6E8E0B}" destId="{DB36C88A-6E1B-4DF9-8BD2-A81F09D49B38}" srcOrd="2" destOrd="0" presId="urn:microsoft.com/office/officeart/2005/8/layout/cycle8"/>
    <dgm:cxn modelId="{6BB45E43-E211-430A-81E7-E6A3533255D8}" type="presParOf" srcId="{089AA4C9-463F-483B-8D99-FF927A6E8E0B}" destId="{8FF9F50D-FFDA-4579-8EDE-AF86199A1277}" srcOrd="3" destOrd="0" presId="urn:microsoft.com/office/officeart/2005/8/layout/cycle8"/>
    <dgm:cxn modelId="{49EECF08-EE44-4B42-975C-77E5A9399761}" type="presParOf" srcId="{089AA4C9-463F-483B-8D99-FF927A6E8E0B}" destId="{A8FE6564-218F-4D3C-BED2-F26D85A0941E}" srcOrd="4" destOrd="0" presId="urn:microsoft.com/office/officeart/2005/8/layout/cycle8"/>
    <dgm:cxn modelId="{1D207DE1-7C7D-423F-94EB-3640033FB8D4}" type="presParOf" srcId="{089AA4C9-463F-483B-8D99-FF927A6E8E0B}" destId="{5AD60FC8-C4B4-4522-B016-31E76734880C}" srcOrd="5" destOrd="0" presId="urn:microsoft.com/office/officeart/2005/8/layout/cycle8"/>
    <dgm:cxn modelId="{C568AE6E-828F-4327-AD3D-A9F16B751E3E}" type="presParOf" srcId="{089AA4C9-463F-483B-8D99-FF927A6E8E0B}" destId="{3294B395-E2BB-4080-ABCC-407EEBF59605}" srcOrd="6" destOrd="0" presId="urn:microsoft.com/office/officeart/2005/8/layout/cycle8"/>
    <dgm:cxn modelId="{051841F6-87A0-429F-9556-93EA4C6ADBB6}" type="presParOf" srcId="{089AA4C9-463F-483B-8D99-FF927A6E8E0B}" destId="{7B1AE693-72BD-4035-9755-6FDC933E29D9}" srcOrd="7" destOrd="0" presId="urn:microsoft.com/office/officeart/2005/8/layout/cycle8"/>
    <dgm:cxn modelId="{FE43B9A3-99AA-4878-8A85-4F890DFBD26A}" type="presParOf" srcId="{089AA4C9-463F-483B-8D99-FF927A6E8E0B}" destId="{3FA9D25C-9A6D-4763-811E-1552025FCBD6}" srcOrd="8" destOrd="0" presId="urn:microsoft.com/office/officeart/2005/8/layout/cycle8"/>
    <dgm:cxn modelId="{67B7B0BB-3335-4C0F-9739-D8F17FB14968}" type="presParOf" srcId="{089AA4C9-463F-483B-8D99-FF927A6E8E0B}" destId="{6A863F56-8E82-4586-A688-5E8BB4552335}" srcOrd="9" destOrd="0" presId="urn:microsoft.com/office/officeart/2005/8/layout/cycle8"/>
    <dgm:cxn modelId="{1B8A92A4-C487-4030-84C2-83807E0E5E98}" type="presParOf" srcId="{089AA4C9-463F-483B-8D99-FF927A6E8E0B}" destId="{6E654523-E9E1-4BE9-BE09-4CD067B6F0EF}" srcOrd="10" destOrd="0" presId="urn:microsoft.com/office/officeart/2005/8/layout/cycle8"/>
    <dgm:cxn modelId="{4E1284F7-6BB9-4C29-A779-77E1A4DECAEA}" type="presParOf" srcId="{089AA4C9-463F-483B-8D99-FF927A6E8E0B}" destId="{B3D5145D-68FF-49CA-8173-D02560DA968C}" srcOrd="11" destOrd="0" presId="urn:microsoft.com/office/officeart/2005/8/layout/cycle8"/>
    <dgm:cxn modelId="{8108C6BC-E291-40F8-9885-668651A17191}" type="presParOf" srcId="{089AA4C9-463F-483B-8D99-FF927A6E8E0B}" destId="{D56AD7B4-381E-489D-A5CB-D2BC2475FE95}" srcOrd="12" destOrd="0" presId="urn:microsoft.com/office/officeart/2005/8/layout/cycle8"/>
    <dgm:cxn modelId="{0B64F7FA-1D8D-44AD-A7C5-6C17B5584831}" type="presParOf" srcId="{089AA4C9-463F-483B-8D99-FF927A6E8E0B}" destId="{60EB8516-C743-488B-B289-89DBA2C70C24}" srcOrd="13" destOrd="0" presId="urn:microsoft.com/office/officeart/2005/8/layout/cycle8"/>
    <dgm:cxn modelId="{FA8613B7-BCAC-4647-94DD-5245D2766019}" type="presParOf" srcId="{089AA4C9-463F-483B-8D99-FF927A6E8E0B}" destId="{3C5878A5-F59D-4E4C-B978-7BA00E382F25}" srcOrd="14" destOrd="0" presId="urn:microsoft.com/office/officeart/2005/8/layout/cycle8"/>
    <dgm:cxn modelId="{3A52D318-DD64-4EF7-9155-8F9C5CAA09E9}" type="presParOf" srcId="{089AA4C9-463F-483B-8D99-FF927A6E8E0B}" destId="{90C40676-A895-41BE-B56D-AF4D8E0912A9}" srcOrd="15" destOrd="0" presId="urn:microsoft.com/office/officeart/2005/8/layout/cycle8"/>
    <dgm:cxn modelId="{2CA4453B-E1F0-413D-B0CF-96080CDCF8A6}" type="presParOf" srcId="{089AA4C9-463F-483B-8D99-FF927A6E8E0B}" destId="{2EBF292F-95AC-408C-9D3F-59258EDD8921}" srcOrd="16" destOrd="0" presId="urn:microsoft.com/office/officeart/2005/8/layout/cycle8"/>
    <dgm:cxn modelId="{1BF87E98-0A5A-4D00-9125-1DFFF90ED4B5}" type="presParOf" srcId="{089AA4C9-463F-483B-8D99-FF927A6E8E0B}" destId="{13BDF594-CDC4-4BFB-B404-2234F5DD721E}" srcOrd="17" destOrd="0" presId="urn:microsoft.com/office/officeart/2005/8/layout/cycle8"/>
    <dgm:cxn modelId="{62D3720F-5E3A-4F3B-BD9C-37B5765F6A90}" type="presParOf" srcId="{089AA4C9-463F-483B-8D99-FF927A6E8E0B}" destId="{1ABB5389-81A2-4C82-8623-6D3A2956D215}" srcOrd="18" destOrd="0" presId="urn:microsoft.com/office/officeart/2005/8/layout/cycle8"/>
    <dgm:cxn modelId="{5BE230FA-90CF-4410-86E2-BC3919C1DCC1}" type="presParOf" srcId="{089AA4C9-463F-483B-8D99-FF927A6E8E0B}" destId="{4AC647D9-9DF3-4E32-876A-4F6F037411FD}" srcOrd="19" destOrd="0" presId="urn:microsoft.com/office/officeart/2005/8/layout/cycle8"/>
    <dgm:cxn modelId="{8414CCE0-81F2-461B-BFE8-F42CD2DC1D65}" type="presParOf" srcId="{089AA4C9-463F-483B-8D99-FF927A6E8E0B}" destId="{8448CE43-213D-4D29-9DD1-7D762357D305}" srcOrd="20" destOrd="0" presId="urn:microsoft.com/office/officeart/2005/8/layout/cycle8"/>
    <dgm:cxn modelId="{7E392476-072B-419F-8EAD-F5E5BD5D5703}" type="presParOf" srcId="{089AA4C9-463F-483B-8D99-FF927A6E8E0B}" destId="{DA990947-D598-4D19-8CB9-4EE2D48BCC28}" srcOrd="21" destOrd="0" presId="urn:microsoft.com/office/officeart/2005/8/layout/cycle8"/>
    <dgm:cxn modelId="{68E8D4FF-9A01-4583-B0DB-4333D7CC01C9}" type="presParOf" srcId="{089AA4C9-463F-483B-8D99-FF927A6E8E0B}" destId="{AC24495D-2683-45EA-BFBC-F6B039FC1D2E}" srcOrd="22" destOrd="0" presId="urn:microsoft.com/office/officeart/2005/8/layout/cycle8"/>
    <dgm:cxn modelId="{BFFC9D56-D48A-49C2-9F91-D97F29BCC2B0}" type="presParOf" srcId="{089AA4C9-463F-483B-8D99-FF927A6E8E0B}" destId="{59542A6B-6C68-4E87-9644-399D9FE00E49}" srcOrd="23" destOrd="0" presId="urn:microsoft.com/office/officeart/2005/8/layout/cycle8"/>
    <dgm:cxn modelId="{953D53EC-8487-4263-B816-5FF219F5E51D}" type="presParOf" srcId="{089AA4C9-463F-483B-8D99-FF927A6E8E0B}" destId="{D9D1125B-A773-4877-8A88-4B4475B5C45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87FFE0-2ED0-4D3F-A3C6-FBDC0F399986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1FC9053-800B-4C3A-AFD6-F25EBBC9B45C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Відділ СП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B04AAE2-503F-4600-B9AD-023764168C3F}" type="parTrans" cxnId="{8CBE21C5-F4A3-4933-AFAB-40FF9E1E3DB7}">
      <dgm:prSet/>
      <dgm:spPr/>
      <dgm:t>
        <a:bodyPr/>
        <a:lstStyle/>
        <a:p>
          <a:endParaRPr lang="uk-UA"/>
        </a:p>
      </dgm:t>
    </dgm:pt>
    <dgm:pt modelId="{DEFFA2C8-ED77-4587-A7FC-C17AE58EAC40}" type="sibTrans" cxnId="{8CBE21C5-F4A3-4933-AFAB-40FF9E1E3DB7}">
      <dgm:prSet/>
      <dgm:spPr/>
      <dgm:t>
        <a:bodyPr/>
        <a:lstStyle/>
        <a:p>
          <a:endParaRPr lang="uk-UA"/>
        </a:p>
      </dgm:t>
    </dgm:pt>
    <dgm:pt modelId="{6785B39B-D037-4453-AC89-EA82493520E2}">
      <dgm:prSet phldrT="[Текст]"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співробітників центрального органу управління та начальників територіальних управлінь Служби судової охорони та їхніх заступників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2ABCF1C4-31CB-4550-93A9-FFA2A32F0DF1}" type="parTrans" cxnId="{FDB6148F-B9F0-4F86-8F33-4271A0629B88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E8DE7265-9E59-429E-82F4-8EA8FA95446B}" type="sibTrans" cxnId="{FDB6148F-B9F0-4F86-8F33-4271A0629B88}">
      <dgm:prSet/>
      <dgm:spPr/>
      <dgm:t>
        <a:bodyPr/>
        <a:lstStyle/>
        <a:p>
          <a:endParaRPr lang="uk-UA"/>
        </a:p>
      </dgm:t>
    </dgm:pt>
    <dgm:pt modelId="{F7D0038C-1A00-4C4A-8A15-45B363C6852E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Дніпровське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3B5005E-A498-4875-911B-4324201E031F}" type="parTrans" cxnId="{FB4627EB-2B54-4205-9F55-391080A13801}">
      <dgm:prSet/>
      <dgm:spPr/>
      <dgm:t>
        <a:bodyPr/>
        <a:lstStyle/>
        <a:p>
          <a:endParaRPr lang="uk-UA"/>
        </a:p>
      </dgm:t>
    </dgm:pt>
    <dgm:pt modelId="{6C1FE392-82A5-47A0-A5B0-18813CC805F7}" type="sibTrans" cxnId="{FB4627EB-2B54-4205-9F55-391080A13801}">
      <dgm:prSet/>
      <dgm:spPr/>
      <dgm:t>
        <a:bodyPr/>
        <a:lstStyle/>
        <a:p>
          <a:endParaRPr lang="uk-UA"/>
        </a:p>
      </dgm:t>
    </dgm:pt>
    <dgm:pt modelId="{300BE719-03F9-494F-B4C3-58BCC4B4AFE5}">
      <dgm:prSet phldrT="[Текст]" custT="1"/>
      <dgm:spPr/>
      <dgm:t>
        <a:bodyPr/>
        <a:lstStyle/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Дніпро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Кропивницький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 Запоріжжя 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570D75A6-AC46-4CF3-97EF-730907A59E89}" type="parTrans" cxnId="{0324B2DB-93BF-4174-AD4E-CBF135E1EA6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9F9EE056-B042-40D6-B056-5B6806AE4478}" type="sibTrans" cxnId="{0324B2DB-93BF-4174-AD4E-CBF135E1EA63}">
      <dgm:prSet/>
      <dgm:spPr/>
      <dgm:t>
        <a:bodyPr/>
        <a:lstStyle/>
        <a:p>
          <a:endParaRPr lang="uk-UA"/>
        </a:p>
      </dgm:t>
    </dgm:pt>
    <dgm:pt modelId="{E2DE917A-7115-4632-8F0C-E60744721406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Львівське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11E7F6E-5189-4A8E-B408-681DA3559746}" type="parTrans" cxnId="{FC66ADCE-6709-46B8-9E70-1023A995AD3E}">
      <dgm:prSet/>
      <dgm:spPr/>
      <dgm:t>
        <a:bodyPr/>
        <a:lstStyle/>
        <a:p>
          <a:endParaRPr lang="uk-UA"/>
        </a:p>
      </dgm:t>
    </dgm:pt>
    <dgm:pt modelId="{C2A17C09-CA48-452F-B3E6-12D044651C07}" type="sibTrans" cxnId="{FC66ADCE-6709-46B8-9E70-1023A995AD3E}">
      <dgm:prSet/>
      <dgm:spPr/>
      <dgm:t>
        <a:bodyPr/>
        <a:lstStyle/>
        <a:p>
          <a:endParaRPr lang="uk-UA"/>
        </a:p>
      </dgm:t>
    </dgm:pt>
    <dgm:pt modelId="{C3909F49-BBB9-436E-9E60-E7AE49D41A21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Одеське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D97506-3D26-492A-9D51-55757E7756FD}" type="parTrans" cxnId="{DCBADAFF-62D9-438D-9373-C20ADE6CF07E}">
      <dgm:prSet/>
      <dgm:spPr/>
      <dgm:t>
        <a:bodyPr/>
        <a:lstStyle/>
        <a:p>
          <a:endParaRPr lang="uk-UA"/>
        </a:p>
      </dgm:t>
    </dgm:pt>
    <dgm:pt modelId="{95C358FD-EFB2-421A-BC6B-37E8EEB6951C}" type="sibTrans" cxnId="{DCBADAFF-62D9-438D-9373-C20ADE6CF07E}">
      <dgm:prSet/>
      <dgm:spPr/>
      <dgm:t>
        <a:bodyPr/>
        <a:lstStyle/>
        <a:p>
          <a:endParaRPr lang="uk-UA"/>
        </a:p>
      </dgm:t>
    </dgm:pt>
    <dgm:pt modelId="{12C8942D-778B-4203-8432-379D626C4D71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Харківське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C424670-538A-4C16-9D71-E68D3CDB86EE}" type="parTrans" cxnId="{640BC663-B7D9-4B12-8F67-E1B74E300E96}">
      <dgm:prSet/>
      <dgm:spPr/>
      <dgm:t>
        <a:bodyPr/>
        <a:lstStyle/>
        <a:p>
          <a:endParaRPr lang="uk-UA"/>
        </a:p>
      </dgm:t>
    </dgm:pt>
    <dgm:pt modelId="{218753F2-4190-43A0-A792-A2EBE37B9DB9}" type="sibTrans" cxnId="{640BC663-B7D9-4B12-8F67-E1B74E300E96}">
      <dgm:prSet/>
      <dgm:spPr/>
      <dgm:t>
        <a:bodyPr/>
        <a:lstStyle/>
        <a:p>
          <a:endParaRPr lang="uk-UA"/>
        </a:p>
      </dgm:t>
    </dgm:pt>
    <dgm:pt modelId="{8088E324-8D60-4A95-BDC7-46C26089BAA3}">
      <dgm:prSet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Львів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Рівне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Луцьк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Ужгород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Івано–Франківськ (області)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C9F84822-5FAA-4D4C-9EAF-964B030BDEF1}" type="parTrans" cxnId="{18F69BE3-B172-4423-8026-ED2DA11CCD1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F7F13F5B-06B6-42DA-8148-F374788C73B9}" type="sibTrans" cxnId="{18F69BE3-B172-4423-8026-ED2DA11CCD13}">
      <dgm:prSet/>
      <dgm:spPr/>
      <dgm:t>
        <a:bodyPr/>
        <a:lstStyle/>
        <a:p>
          <a:endParaRPr lang="uk-UA"/>
        </a:p>
      </dgm:t>
    </dgm:pt>
    <dgm:pt modelId="{FC8D237A-81A0-409B-B01A-CBF30860D837}">
      <dgm:prSet custT="1"/>
      <dgm:spPr/>
      <dgm:t>
        <a:bodyPr/>
        <a:lstStyle/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Одеса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Миколаїв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Херсон (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A7844C06-7E3D-4575-BF1B-D4AFF95E2615}" type="parTrans" cxnId="{DED067E0-29B6-4B43-859D-5E70363B09AA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F1E4BF5D-3035-43C4-BDF3-19780A465C2C}" type="sibTrans" cxnId="{DED067E0-29B6-4B43-859D-5E70363B09AA}">
      <dgm:prSet/>
      <dgm:spPr/>
      <dgm:t>
        <a:bodyPr/>
        <a:lstStyle/>
        <a:p>
          <a:endParaRPr lang="uk-UA"/>
        </a:p>
      </dgm:t>
    </dgm:pt>
    <dgm:pt modelId="{D1985996-BC9E-4761-813D-6BF06FD7FE95}">
      <dgm:prSet custT="1"/>
      <dgm:spPr/>
      <dgm:t>
        <a:bodyPr/>
        <a:lstStyle/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Донецьк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Луганськ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Полтава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Суми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Харків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E248D5F9-F4E3-4DFA-A945-59CFECA2B2C2}" type="parTrans" cxnId="{75306535-982F-4EB2-B4BF-0729BA3D1349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CC1A3B1C-82F6-4DEE-A832-5D9FFB1E99F4}" type="sibTrans" cxnId="{75306535-982F-4EB2-B4BF-0729BA3D1349}">
      <dgm:prSet/>
      <dgm:spPr/>
      <dgm:t>
        <a:bodyPr/>
        <a:lstStyle/>
        <a:p>
          <a:endParaRPr lang="uk-UA"/>
        </a:p>
      </dgm:t>
    </dgm:pt>
    <dgm:pt modelId="{BDC12996-6F7C-4620-A6A1-532115433E98}">
      <dgm:prSet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місто Київ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Київська 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область</a:t>
          </a:r>
          <a:endParaRPr lang="uk-UA" sz="13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Вінниця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Житомир 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Черкаси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Чернігів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46C4E21F-A31D-416F-94EE-0900938A0D78}" type="parTrans" cxnId="{4AA907CF-73FC-4FDD-8205-02AF3C30AAC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85DDBAD5-4E30-4B3C-9A3B-A45BBABD6F20}" type="sibTrans" cxnId="{4AA907CF-73FC-4FDD-8205-02AF3C30AAC3}">
      <dgm:prSet/>
      <dgm:spPr/>
      <dgm:t>
        <a:bodyPr/>
        <a:lstStyle/>
        <a:p>
          <a:endParaRPr lang="uk-UA"/>
        </a:p>
      </dgm:t>
    </dgm:pt>
    <dgm:pt modelId="{3BA657CD-F540-48E7-AE64-DDD3DC9ABBF7}">
      <dgm:prSet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Чернівецьке РВ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57B157-965E-4218-9906-0924AF0FDF08}" type="parTrans" cxnId="{5462FD5D-1F5D-40F4-93EE-7F6BDAF04EA9}">
      <dgm:prSet/>
      <dgm:spPr/>
      <dgm:t>
        <a:bodyPr/>
        <a:lstStyle/>
        <a:p>
          <a:endParaRPr lang="ru-RU"/>
        </a:p>
      </dgm:t>
    </dgm:pt>
    <dgm:pt modelId="{B9278281-8581-4B8D-9A4E-25DFD3CE8416}" type="sibTrans" cxnId="{5462FD5D-1F5D-40F4-93EE-7F6BDAF04EA9}">
      <dgm:prSet/>
      <dgm:spPr/>
      <dgm:t>
        <a:bodyPr/>
        <a:lstStyle/>
        <a:p>
          <a:endParaRPr lang="ru-RU"/>
        </a:p>
      </dgm:t>
    </dgm:pt>
    <dgm:pt modelId="{E40DDAA1-5FC6-400E-9283-6C493E9D36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1300" b="1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Чернівці Тернопіль Хмельницький</a:t>
          </a:r>
        </a:p>
        <a:p>
          <a:pPr>
            <a:lnSpc>
              <a:spcPct val="100000"/>
            </a:lnSpc>
          </a:pPr>
          <a:r>
            <a:rPr lang="uk-UA" sz="1300" b="1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(області)</a:t>
          </a:r>
          <a:endParaRPr lang="uk-UA" sz="7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4DAE43-5D61-4E8E-A43C-CD2B10A36000}" type="parTrans" cxnId="{3A13E42E-F96B-4FB5-B87B-293FD3F4865C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C3FBBC17-DE04-4689-B16E-E63CA21E948E}" type="sibTrans" cxnId="{3A13E42E-F96B-4FB5-B87B-293FD3F4865C}">
      <dgm:prSet/>
      <dgm:spPr/>
      <dgm:t>
        <a:bodyPr/>
        <a:lstStyle/>
        <a:p>
          <a:endParaRPr lang="ru-RU"/>
        </a:p>
      </dgm:t>
    </dgm:pt>
    <dgm:pt modelId="{D74B43B0-3409-4100-B459-880544065B0C}" type="pres">
      <dgm:prSet presAssocID="{9487FFE0-2ED0-4D3F-A3C6-FBDC0F3999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680C756-A6A6-446C-B9F7-3F645F7052DF}" type="pres">
      <dgm:prSet presAssocID="{51FC9053-800B-4C3A-AFD6-F25EBBC9B45C}" presName="root" presStyleCnt="0"/>
      <dgm:spPr/>
    </dgm:pt>
    <dgm:pt modelId="{B81ADE69-4E87-49F7-9CF1-ED157DFEB801}" type="pres">
      <dgm:prSet presAssocID="{51FC9053-800B-4C3A-AFD6-F25EBBC9B45C}" presName="rootComposite" presStyleCnt="0"/>
      <dgm:spPr/>
    </dgm:pt>
    <dgm:pt modelId="{6EBB83D1-C049-47F6-BD9A-33148D6AD8CE}" type="pres">
      <dgm:prSet presAssocID="{51FC9053-800B-4C3A-AFD6-F25EBBC9B45C}" presName="rootText" presStyleLbl="node1" presStyleIdx="0" presStyleCnt="6" custScaleX="119438"/>
      <dgm:spPr/>
      <dgm:t>
        <a:bodyPr/>
        <a:lstStyle/>
        <a:p>
          <a:endParaRPr lang="uk-UA"/>
        </a:p>
      </dgm:t>
    </dgm:pt>
    <dgm:pt modelId="{B43BEBE2-021A-4779-B4D8-D9E55CEF555E}" type="pres">
      <dgm:prSet presAssocID="{51FC9053-800B-4C3A-AFD6-F25EBBC9B45C}" presName="rootConnector" presStyleLbl="node1" presStyleIdx="0" presStyleCnt="6"/>
      <dgm:spPr/>
      <dgm:t>
        <a:bodyPr/>
        <a:lstStyle/>
        <a:p>
          <a:endParaRPr lang="uk-UA"/>
        </a:p>
      </dgm:t>
    </dgm:pt>
    <dgm:pt modelId="{3D4E66F7-1AFB-4B56-B87F-CC2C87E15D3B}" type="pres">
      <dgm:prSet presAssocID="{51FC9053-800B-4C3A-AFD6-F25EBBC9B45C}" presName="childShape" presStyleCnt="0"/>
      <dgm:spPr/>
    </dgm:pt>
    <dgm:pt modelId="{EC846D1D-24B7-4A48-A2F4-646FE7DFEBCE}" type="pres">
      <dgm:prSet presAssocID="{2ABCF1C4-31CB-4550-93A9-FFA2A32F0DF1}" presName="Name13" presStyleLbl="parChTrans1D2" presStyleIdx="0" presStyleCnt="7"/>
      <dgm:spPr/>
      <dgm:t>
        <a:bodyPr/>
        <a:lstStyle/>
        <a:p>
          <a:endParaRPr lang="uk-UA"/>
        </a:p>
      </dgm:t>
    </dgm:pt>
    <dgm:pt modelId="{7C80694D-809C-4E1E-B7DD-C52FD19CDA25}" type="pres">
      <dgm:prSet presAssocID="{6785B39B-D037-4453-AC89-EA82493520E2}" presName="childText" presStyleLbl="bgAcc1" presStyleIdx="0" presStyleCnt="7" custScaleX="190450" custScaleY="4342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B9A514-3443-43FF-8BF1-F0865F415FB5}" type="pres">
      <dgm:prSet presAssocID="{46C4E21F-A31D-416F-94EE-0900938A0D78}" presName="Name13" presStyleLbl="parChTrans1D2" presStyleIdx="1" presStyleCnt="7"/>
      <dgm:spPr/>
      <dgm:t>
        <a:bodyPr/>
        <a:lstStyle/>
        <a:p>
          <a:endParaRPr lang="uk-UA"/>
        </a:p>
      </dgm:t>
    </dgm:pt>
    <dgm:pt modelId="{DA19E8E3-F235-4855-8031-AEF582A21A1F}" type="pres">
      <dgm:prSet presAssocID="{BDC12996-6F7C-4620-A6A1-532115433E98}" presName="childText" presStyleLbl="bgAcc1" presStyleIdx="1" presStyleCnt="7" custScaleX="172271" custScaleY="401831" custLinFactNeighborX="1121" custLinFactNeighborY="100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E1643AC-36B8-4D21-BB51-F962E28D1140}" type="pres">
      <dgm:prSet presAssocID="{F7D0038C-1A00-4C4A-8A15-45B363C6852E}" presName="root" presStyleCnt="0"/>
      <dgm:spPr/>
    </dgm:pt>
    <dgm:pt modelId="{B2F81770-BCA5-4499-BF5B-B92BEB539412}" type="pres">
      <dgm:prSet presAssocID="{F7D0038C-1A00-4C4A-8A15-45B363C6852E}" presName="rootComposite" presStyleCnt="0"/>
      <dgm:spPr/>
    </dgm:pt>
    <dgm:pt modelId="{670EE249-F303-47E4-98AB-9B5614900BCA}" type="pres">
      <dgm:prSet presAssocID="{F7D0038C-1A00-4C4A-8A15-45B363C6852E}" presName="rootText" presStyleLbl="node1" presStyleIdx="1" presStyleCnt="6" custScaleX="181328"/>
      <dgm:spPr/>
      <dgm:t>
        <a:bodyPr/>
        <a:lstStyle/>
        <a:p>
          <a:endParaRPr lang="uk-UA"/>
        </a:p>
      </dgm:t>
    </dgm:pt>
    <dgm:pt modelId="{9D072231-44EF-484B-9572-5322A70D17B8}" type="pres">
      <dgm:prSet presAssocID="{F7D0038C-1A00-4C4A-8A15-45B363C6852E}" presName="rootConnector" presStyleLbl="node1" presStyleIdx="1" presStyleCnt="6"/>
      <dgm:spPr/>
      <dgm:t>
        <a:bodyPr/>
        <a:lstStyle/>
        <a:p>
          <a:endParaRPr lang="uk-UA"/>
        </a:p>
      </dgm:t>
    </dgm:pt>
    <dgm:pt modelId="{374426DC-4F62-413A-9A4F-2EA9B398E6F5}" type="pres">
      <dgm:prSet presAssocID="{F7D0038C-1A00-4C4A-8A15-45B363C6852E}" presName="childShape" presStyleCnt="0"/>
      <dgm:spPr/>
    </dgm:pt>
    <dgm:pt modelId="{56996AD9-E83A-4ACA-AE38-09BB3FDF0A05}" type="pres">
      <dgm:prSet presAssocID="{570D75A6-AC46-4CF3-97EF-730907A59E89}" presName="Name13" presStyleLbl="parChTrans1D2" presStyleIdx="2" presStyleCnt="7"/>
      <dgm:spPr/>
      <dgm:t>
        <a:bodyPr/>
        <a:lstStyle/>
        <a:p>
          <a:endParaRPr lang="uk-UA"/>
        </a:p>
      </dgm:t>
    </dgm:pt>
    <dgm:pt modelId="{2D7928D3-ABE8-43CB-8565-3D540B33441C}" type="pres">
      <dgm:prSet presAssocID="{300BE719-03F9-494F-B4C3-58BCC4B4AFE5}" presName="childText" presStyleLbl="bgAcc1" presStyleIdx="2" presStyleCnt="7" custScaleX="182677" custScaleY="1964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EE1CEF-1454-4B84-9EAB-5C5F5FE826DD}" type="pres">
      <dgm:prSet presAssocID="{E2DE917A-7115-4632-8F0C-E60744721406}" presName="root" presStyleCnt="0"/>
      <dgm:spPr/>
    </dgm:pt>
    <dgm:pt modelId="{D8DA0395-2009-4C5A-A8A7-1397E76C1BFB}" type="pres">
      <dgm:prSet presAssocID="{E2DE917A-7115-4632-8F0C-E60744721406}" presName="rootComposite" presStyleCnt="0"/>
      <dgm:spPr/>
    </dgm:pt>
    <dgm:pt modelId="{81D39417-23EF-4885-9351-EA0B5322EF36}" type="pres">
      <dgm:prSet presAssocID="{E2DE917A-7115-4632-8F0C-E60744721406}" presName="rootText" presStyleLbl="node1" presStyleIdx="2" presStyleCnt="6" custScaleX="119438" custLinFactNeighborX="-7660" custLinFactNeighborY="733"/>
      <dgm:spPr/>
      <dgm:t>
        <a:bodyPr/>
        <a:lstStyle/>
        <a:p>
          <a:endParaRPr lang="uk-UA"/>
        </a:p>
      </dgm:t>
    </dgm:pt>
    <dgm:pt modelId="{8952889C-2F6C-4F11-AB0E-ED997ACEB0C5}" type="pres">
      <dgm:prSet presAssocID="{E2DE917A-7115-4632-8F0C-E60744721406}" presName="rootConnector" presStyleLbl="node1" presStyleIdx="2" presStyleCnt="6"/>
      <dgm:spPr/>
      <dgm:t>
        <a:bodyPr/>
        <a:lstStyle/>
        <a:p>
          <a:endParaRPr lang="uk-UA"/>
        </a:p>
      </dgm:t>
    </dgm:pt>
    <dgm:pt modelId="{5F0446B4-A34B-496A-BFF2-C6335633A0BD}" type="pres">
      <dgm:prSet presAssocID="{E2DE917A-7115-4632-8F0C-E60744721406}" presName="childShape" presStyleCnt="0"/>
      <dgm:spPr/>
    </dgm:pt>
    <dgm:pt modelId="{16C733DB-BC5B-43E6-B621-6DBA50B671D2}" type="pres">
      <dgm:prSet presAssocID="{C9F84822-5FAA-4D4C-9EAF-964B030BDEF1}" presName="Name13" presStyleLbl="parChTrans1D2" presStyleIdx="3" presStyleCnt="7"/>
      <dgm:spPr/>
      <dgm:t>
        <a:bodyPr/>
        <a:lstStyle/>
        <a:p>
          <a:endParaRPr lang="uk-UA"/>
        </a:p>
      </dgm:t>
    </dgm:pt>
    <dgm:pt modelId="{20E3A451-709E-48B6-966C-AF2C49507A3D}" type="pres">
      <dgm:prSet presAssocID="{8088E324-8D60-4A95-BDC7-46C26089BAA3}" presName="childText" presStyleLbl="bgAcc1" presStyleIdx="3" presStyleCnt="7" custScaleX="147254" custScaleY="352526" custLinFactNeighborX="-11583" custLinFactNeighborY="2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F55938-D23F-43D0-B873-3AA6CBC7D65A}" type="pres">
      <dgm:prSet presAssocID="{C3909F49-BBB9-436E-9E60-E7AE49D41A21}" presName="root" presStyleCnt="0"/>
      <dgm:spPr/>
    </dgm:pt>
    <dgm:pt modelId="{C8B5A2E9-98D0-463F-8577-B50401564BF3}" type="pres">
      <dgm:prSet presAssocID="{C3909F49-BBB9-436E-9E60-E7AE49D41A21}" presName="rootComposite" presStyleCnt="0"/>
      <dgm:spPr/>
    </dgm:pt>
    <dgm:pt modelId="{1D8FEF4B-A125-4421-94F7-05D9BBE97D9C}" type="pres">
      <dgm:prSet presAssocID="{C3909F49-BBB9-436E-9E60-E7AE49D41A21}" presName="rootText" presStyleLbl="node1" presStyleIdx="3" presStyleCnt="6" custScaleX="119438" custLinFactNeighborX="-10986" custLinFactNeighborY="2546"/>
      <dgm:spPr/>
      <dgm:t>
        <a:bodyPr/>
        <a:lstStyle/>
        <a:p>
          <a:endParaRPr lang="uk-UA"/>
        </a:p>
      </dgm:t>
    </dgm:pt>
    <dgm:pt modelId="{605F483C-5FE4-493F-BEF4-4DD9AD1C3738}" type="pres">
      <dgm:prSet presAssocID="{C3909F49-BBB9-436E-9E60-E7AE49D41A21}" presName="rootConnector" presStyleLbl="node1" presStyleIdx="3" presStyleCnt="6"/>
      <dgm:spPr/>
      <dgm:t>
        <a:bodyPr/>
        <a:lstStyle/>
        <a:p>
          <a:endParaRPr lang="uk-UA"/>
        </a:p>
      </dgm:t>
    </dgm:pt>
    <dgm:pt modelId="{EE89802D-9E4D-40D4-ACA4-572F05F59871}" type="pres">
      <dgm:prSet presAssocID="{C3909F49-BBB9-436E-9E60-E7AE49D41A21}" presName="childShape" presStyleCnt="0"/>
      <dgm:spPr/>
    </dgm:pt>
    <dgm:pt modelId="{A2C6E96B-2FBF-44D9-98CB-7E93E3BC17C5}" type="pres">
      <dgm:prSet presAssocID="{A7844C06-7E3D-4575-BF1B-D4AFF95E2615}" presName="Name13" presStyleLbl="parChTrans1D2" presStyleIdx="4" presStyleCnt="7"/>
      <dgm:spPr/>
      <dgm:t>
        <a:bodyPr/>
        <a:lstStyle/>
        <a:p>
          <a:endParaRPr lang="uk-UA"/>
        </a:p>
      </dgm:t>
    </dgm:pt>
    <dgm:pt modelId="{B956D6B9-BC0D-4948-A4D6-396803CA9961}" type="pres">
      <dgm:prSet presAssocID="{FC8D237A-81A0-409B-B01A-CBF30860D837}" presName="childText" presStyleLbl="bgAcc1" presStyleIdx="4" presStyleCnt="7" custScaleX="132246" custScaleY="213192" custLinFactNeighborX="-21328" custLinFactNeighborY="425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624A55-3DF1-42A0-863B-815E1CB24E77}" type="pres">
      <dgm:prSet presAssocID="{12C8942D-778B-4203-8432-379D626C4D71}" presName="root" presStyleCnt="0"/>
      <dgm:spPr/>
    </dgm:pt>
    <dgm:pt modelId="{F644C795-3B30-46B5-A4FC-B93F193BF65E}" type="pres">
      <dgm:prSet presAssocID="{12C8942D-778B-4203-8432-379D626C4D71}" presName="rootComposite" presStyleCnt="0"/>
      <dgm:spPr/>
    </dgm:pt>
    <dgm:pt modelId="{B90B54E1-3EF9-4453-AAFA-0CA5A909532C}" type="pres">
      <dgm:prSet presAssocID="{12C8942D-778B-4203-8432-379D626C4D71}" presName="rootText" presStyleLbl="node1" presStyleIdx="4" presStyleCnt="6" custScaleX="119438" custLinFactNeighborX="-21738" custLinFactNeighborY="9801"/>
      <dgm:spPr/>
      <dgm:t>
        <a:bodyPr/>
        <a:lstStyle/>
        <a:p>
          <a:endParaRPr lang="uk-UA"/>
        </a:p>
      </dgm:t>
    </dgm:pt>
    <dgm:pt modelId="{9E007679-C28B-450C-ADF1-B412482F8B3E}" type="pres">
      <dgm:prSet presAssocID="{12C8942D-778B-4203-8432-379D626C4D71}" presName="rootConnector" presStyleLbl="node1" presStyleIdx="4" presStyleCnt="6"/>
      <dgm:spPr/>
      <dgm:t>
        <a:bodyPr/>
        <a:lstStyle/>
        <a:p>
          <a:endParaRPr lang="uk-UA"/>
        </a:p>
      </dgm:t>
    </dgm:pt>
    <dgm:pt modelId="{A207905C-7EB6-4D04-AA12-65905136DFA9}" type="pres">
      <dgm:prSet presAssocID="{12C8942D-778B-4203-8432-379D626C4D71}" presName="childShape" presStyleCnt="0"/>
      <dgm:spPr/>
    </dgm:pt>
    <dgm:pt modelId="{9C79B0C3-BE7C-40CE-9EA4-E58612936C48}" type="pres">
      <dgm:prSet presAssocID="{E248D5F9-F4E3-4DFA-A945-59CFECA2B2C2}" presName="Name13" presStyleLbl="parChTrans1D2" presStyleIdx="5" presStyleCnt="7"/>
      <dgm:spPr/>
      <dgm:t>
        <a:bodyPr/>
        <a:lstStyle/>
        <a:p>
          <a:endParaRPr lang="uk-UA"/>
        </a:p>
      </dgm:t>
    </dgm:pt>
    <dgm:pt modelId="{C2E1FD84-E564-4CEA-93CA-A9C6B507B329}" type="pres">
      <dgm:prSet presAssocID="{D1985996-BC9E-4761-813D-6BF06FD7FE95}" presName="childText" presStyleLbl="bgAcc1" presStyleIdx="5" presStyleCnt="7" custScaleX="115829" custScaleY="378933" custLinFactNeighborX="-29181" custLinFactNeighborY="-929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739531-BB81-4677-9AB6-C9C8A742C256}" type="pres">
      <dgm:prSet presAssocID="{3BA657CD-F540-48E7-AE64-DDD3DC9ABBF7}" presName="root" presStyleCnt="0"/>
      <dgm:spPr/>
    </dgm:pt>
    <dgm:pt modelId="{82256F30-4BF3-46C8-9B30-D0FED98861CD}" type="pres">
      <dgm:prSet presAssocID="{3BA657CD-F540-48E7-AE64-DDD3DC9ABBF7}" presName="rootComposite" presStyleCnt="0"/>
      <dgm:spPr/>
    </dgm:pt>
    <dgm:pt modelId="{54386FE9-BCCB-4F08-B4C1-2A3233E1A2D6}" type="pres">
      <dgm:prSet presAssocID="{3BA657CD-F540-48E7-AE64-DDD3DC9ABBF7}" presName="rootText" presStyleLbl="node1" presStyleIdx="5" presStyleCnt="6" custScaleX="119438" custLinFactNeighborX="-29231" custLinFactNeighborY="6587"/>
      <dgm:spPr/>
      <dgm:t>
        <a:bodyPr/>
        <a:lstStyle/>
        <a:p>
          <a:endParaRPr lang="ru-RU"/>
        </a:p>
      </dgm:t>
    </dgm:pt>
    <dgm:pt modelId="{588BA5B6-D50D-4324-A783-05254F58C85A}" type="pres">
      <dgm:prSet presAssocID="{3BA657CD-F540-48E7-AE64-DDD3DC9ABBF7}" presName="rootConnector" presStyleLbl="node1" presStyleIdx="5" presStyleCnt="6"/>
      <dgm:spPr/>
      <dgm:t>
        <a:bodyPr/>
        <a:lstStyle/>
        <a:p>
          <a:endParaRPr lang="ru-RU"/>
        </a:p>
      </dgm:t>
    </dgm:pt>
    <dgm:pt modelId="{210A05D3-F286-43C7-8313-7037CF580560}" type="pres">
      <dgm:prSet presAssocID="{3BA657CD-F540-48E7-AE64-DDD3DC9ABBF7}" presName="childShape" presStyleCnt="0"/>
      <dgm:spPr/>
    </dgm:pt>
    <dgm:pt modelId="{D7493F98-14AA-4BC7-BDD9-08185D0B7166}" type="pres">
      <dgm:prSet presAssocID="{564DAE43-5D61-4E8E-A43C-CD2B10A36000}" presName="Name13" presStyleLbl="parChTrans1D2" presStyleIdx="6" presStyleCnt="7"/>
      <dgm:spPr/>
      <dgm:t>
        <a:bodyPr/>
        <a:lstStyle/>
        <a:p>
          <a:endParaRPr lang="ru-RU"/>
        </a:p>
      </dgm:t>
    </dgm:pt>
    <dgm:pt modelId="{A4406B63-9C69-4ECA-BF0E-ED6ED9B04CE8}" type="pres">
      <dgm:prSet presAssocID="{E40DDAA1-5FC6-400E-9283-6C493E9D36E5}" presName="childText" presStyleLbl="bgAcc1" presStyleIdx="6" presStyleCnt="7" custScaleX="179478" custScaleY="225489" custLinFactNeighborX="-42622" custLinFactNeighborY="4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13E42E-F96B-4FB5-B87B-293FD3F4865C}" srcId="{3BA657CD-F540-48E7-AE64-DDD3DC9ABBF7}" destId="{E40DDAA1-5FC6-400E-9283-6C493E9D36E5}" srcOrd="0" destOrd="0" parTransId="{564DAE43-5D61-4E8E-A43C-CD2B10A36000}" sibTransId="{C3FBBC17-DE04-4689-B16E-E63CA21E948E}"/>
    <dgm:cxn modelId="{29771288-4B9C-4B43-8DDD-440410A9C7D9}" type="presOf" srcId="{2ABCF1C4-31CB-4550-93A9-FFA2A32F0DF1}" destId="{EC846D1D-24B7-4A48-A2F4-646FE7DFEBCE}" srcOrd="0" destOrd="0" presId="urn:microsoft.com/office/officeart/2005/8/layout/hierarchy3"/>
    <dgm:cxn modelId="{FC66ADCE-6709-46B8-9E70-1023A995AD3E}" srcId="{9487FFE0-2ED0-4D3F-A3C6-FBDC0F399986}" destId="{E2DE917A-7115-4632-8F0C-E60744721406}" srcOrd="2" destOrd="0" parTransId="{511E7F6E-5189-4A8E-B408-681DA3559746}" sibTransId="{C2A17C09-CA48-452F-B3E6-12D044651C07}"/>
    <dgm:cxn modelId="{3243A792-2307-477F-B870-393F71A94722}" type="presOf" srcId="{E248D5F9-F4E3-4DFA-A945-59CFECA2B2C2}" destId="{9C79B0C3-BE7C-40CE-9EA4-E58612936C48}" srcOrd="0" destOrd="0" presId="urn:microsoft.com/office/officeart/2005/8/layout/hierarchy3"/>
    <dgm:cxn modelId="{640BC663-B7D9-4B12-8F67-E1B74E300E96}" srcId="{9487FFE0-2ED0-4D3F-A3C6-FBDC0F399986}" destId="{12C8942D-778B-4203-8432-379D626C4D71}" srcOrd="4" destOrd="0" parTransId="{4C424670-538A-4C16-9D71-E68D3CDB86EE}" sibTransId="{218753F2-4190-43A0-A792-A2EBE37B9DB9}"/>
    <dgm:cxn modelId="{AE17781F-89E9-4BEC-9A81-1629E0DBEE67}" type="presOf" srcId="{C3909F49-BBB9-436E-9E60-E7AE49D41A21}" destId="{605F483C-5FE4-493F-BEF4-4DD9AD1C3738}" srcOrd="1" destOrd="0" presId="urn:microsoft.com/office/officeart/2005/8/layout/hierarchy3"/>
    <dgm:cxn modelId="{6292ADD4-0790-4FDA-BC78-49727CA9EAD2}" type="presOf" srcId="{BDC12996-6F7C-4620-A6A1-532115433E98}" destId="{DA19E8E3-F235-4855-8031-AEF582A21A1F}" srcOrd="0" destOrd="0" presId="urn:microsoft.com/office/officeart/2005/8/layout/hierarchy3"/>
    <dgm:cxn modelId="{8F5396E5-B63B-4ABE-A3B8-C2BDBB6265ED}" type="presOf" srcId="{E2DE917A-7115-4632-8F0C-E60744721406}" destId="{81D39417-23EF-4885-9351-EA0B5322EF36}" srcOrd="0" destOrd="0" presId="urn:microsoft.com/office/officeart/2005/8/layout/hierarchy3"/>
    <dgm:cxn modelId="{38832E34-5599-44F0-AB01-FC8D96CFAD5B}" type="presOf" srcId="{8088E324-8D60-4A95-BDC7-46C26089BAA3}" destId="{20E3A451-709E-48B6-966C-AF2C49507A3D}" srcOrd="0" destOrd="0" presId="urn:microsoft.com/office/officeart/2005/8/layout/hierarchy3"/>
    <dgm:cxn modelId="{18C6688D-0C1C-4AA9-9934-76162688773A}" type="presOf" srcId="{300BE719-03F9-494F-B4C3-58BCC4B4AFE5}" destId="{2D7928D3-ABE8-43CB-8565-3D540B33441C}" srcOrd="0" destOrd="0" presId="urn:microsoft.com/office/officeart/2005/8/layout/hierarchy3"/>
    <dgm:cxn modelId="{4AA907CF-73FC-4FDD-8205-02AF3C30AAC3}" srcId="{51FC9053-800B-4C3A-AFD6-F25EBBC9B45C}" destId="{BDC12996-6F7C-4620-A6A1-532115433E98}" srcOrd="1" destOrd="0" parTransId="{46C4E21F-A31D-416F-94EE-0900938A0D78}" sibTransId="{85DDBAD5-4E30-4B3C-9A3B-A45BBABD6F20}"/>
    <dgm:cxn modelId="{34D60C12-70F5-4A1D-BF98-FC3BFAE1D225}" type="presOf" srcId="{51FC9053-800B-4C3A-AFD6-F25EBBC9B45C}" destId="{B43BEBE2-021A-4779-B4D8-D9E55CEF555E}" srcOrd="1" destOrd="0" presId="urn:microsoft.com/office/officeart/2005/8/layout/hierarchy3"/>
    <dgm:cxn modelId="{03755482-018B-48B7-9647-6E1CC0965031}" type="presOf" srcId="{E40DDAA1-5FC6-400E-9283-6C493E9D36E5}" destId="{A4406B63-9C69-4ECA-BF0E-ED6ED9B04CE8}" srcOrd="0" destOrd="0" presId="urn:microsoft.com/office/officeart/2005/8/layout/hierarchy3"/>
    <dgm:cxn modelId="{07FF44C1-87FB-42E7-AFE5-3CE6D376AECB}" type="presOf" srcId="{F7D0038C-1A00-4C4A-8A15-45B363C6852E}" destId="{9D072231-44EF-484B-9572-5322A70D17B8}" srcOrd="1" destOrd="0" presId="urn:microsoft.com/office/officeart/2005/8/layout/hierarchy3"/>
    <dgm:cxn modelId="{3470EF48-7A29-43F6-AB8A-76F458159CF2}" type="presOf" srcId="{9487FFE0-2ED0-4D3F-A3C6-FBDC0F399986}" destId="{D74B43B0-3409-4100-B459-880544065B0C}" srcOrd="0" destOrd="0" presId="urn:microsoft.com/office/officeart/2005/8/layout/hierarchy3"/>
    <dgm:cxn modelId="{140294D9-0E22-4AFB-9717-88D16B13ACBD}" type="presOf" srcId="{D1985996-BC9E-4761-813D-6BF06FD7FE95}" destId="{C2E1FD84-E564-4CEA-93CA-A9C6B507B329}" srcOrd="0" destOrd="0" presId="urn:microsoft.com/office/officeart/2005/8/layout/hierarchy3"/>
    <dgm:cxn modelId="{5462FD5D-1F5D-40F4-93EE-7F6BDAF04EA9}" srcId="{9487FFE0-2ED0-4D3F-A3C6-FBDC0F399986}" destId="{3BA657CD-F540-48E7-AE64-DDD3DC9ABBF7}" srcOrd="5" destOrd="0" parTransId="{AD57B157-965E-4218-9906-0924AF0FDF08}" sibTransId="{B9278281-8581-4B8D-9A4E-25DFD3CE8416}"/>
    <dgm:cxn modelId="{18F69BE3-B172-4423-8026-ED2DA11CCD13}" srcId="{E2DE917A-7115-4632-8F0C-E60744721406}" destId="{8088E324-8D60-4A95-BDC7-46C26089BAA3}" srcOrd="0" destOrd="0" parTransId="{C9F84822-5FAA-4D4C-9EAF-964B030BDEF1}" sibTransId="{F7F13F5B-06B6-42DA-8148-F374788C73B9}"/>
    <dgm:cxn modelId="{6A5B58D9-5D07-475F-96B9-A0B2C64D2107}" type="presOf" srcId="{E2DE917A-7115-4632-8F0C-E60744721406}" destId="{8952889C-2F6C-4F11-AB0E-ED997ACEB0C5}" srcOrd="1" destOrd="0" presId="urn:microsoft.com/office/officeart/2005/8/layout/hierarchy3"/>
    <dgm:cxn modelId="{6A0D0B7C-3BAE-4C01-B681-C9CAF6F6041D}" type="presOf" srcId="{C3909F49-BBB9-436E-9E60-E7AE49D41A21}" destId="{1D8FEF4B-A125-4421-94F7-05D9BBE97D9C}" srcOrd="0" destOrd="0" presId="urn:microsoft.com/office/officeart/2005/8/layout/hierarchy3"/>
    <dgm:cxn modelId="{5F2C623D-52CC-4F6C-95C4-E7FC28894361}" type="presOf" srcId="{12C8942D-778B-4203-8432-379D626C4D71}" destId="{9E007679-C28B-450C-ADF1-B412482F8B3E}" srcOrd="1" destOrd="0" presId="urn:microsoft.com/office/officeart/2005/8/layout/hierarchy3"/>
    <dgm:cxn modelId="{18D7707F-1E3C-45D8-B182-DDC5F5F486CD}" type="presOf" srcId="{51FC9053-800B-4C3A-AFD6-F25EBBC9B45C}" destId="{6EBB83D1-C049-47F6-BD9A-33148D6AD8CE}" srcOrd="0" destOrd="0" presId="urn:microsoft.com/office/officeart/2005/8/layout/hierarchy3"/>
    <dgm:cxn modelId="{BA52A6D7-86E2-424C-974B-CCEE5CACFDF7}" type="presOf" srcId="{3BA657CD-F540-48E7-AE64-DDD3DC9ABBF7}" destId="{588BA5B6-D50D-4324-A783-05254F58C85A}" srcOrd="1" destOrd="0" presId="urn:microsoft.com/office/officeart/2005/8/layout/hierarchy3"/>
    <dgm:cxn modelId="{06EE3DA0-B154-40D8-83CA-9431589F79A0}" type="presOf" srcId="{C9F84822-5FAA-4D4C-9EAF-964B030BDEF1}" destId="{16C733DB-BC5B-43E6-B621-6DBA50B671D2}" srcOrd="0" destOrd="0" presId="urn:microsoft.com/office/officeart/2005/8/layout/hierarchy3"/>
    <dgm:cxn modelId="{0A5DB8DA-7745-4D1D-9B66-39C5B4C64957}" type="presOf" srcId="{A7844C06-7E3D-4575-BF1B-D4AFF95E2615}" destId="{A2C6E96B-2FBF-44D9-98CB-7E93E3BC17C5}" srcOrd="0" destOrd="0" presId="urn:microsoft.com/office/officeart/2005/8/layout/hierarchy3"/>
    <dgm:cxn modelId="{75306535-982F-4EB2-B4BF-0729BA3D1349}" srcId="{12C8942D-778B-4203-8432-379D626C4D71}" destId="{D1985996-BC9E-4761-813D-6BF06FD7FE95}" srcOrd="0" destOrd="0" parTransId="{E248D5F9-F4E3-4DFA-A945-59CFECA2B2C2}" sibTransId="{CC1A3B1C-82F6-4DEE-A832-5D9FFB1E99F4}"/>
    <dgm:cxn modelId="{74F1B04E-66AB-46E4-8B0B-AEE16ED0C0B0}" type="presOf" srcId="{12C8942D-778B-4203-8432-379D626C4D71}" destId="{B90B54E1-3EF9-4453-AAFA-0CA5A909532C}" srcOrd="0" destOrd="0" presId="urn:microsoft.com/office/officeart/2005/8/layout/hierarchy3"/>
    <dgm:cxn modelId="{866D7404-5ABB-4994-B740-927B454CFBF8}" type="presOf" srcId="{FC8D237A-81A0-409B-B01A-CBF30860D837}" destId="{B956D6B9-BC0D-4948-A4D6-396803CA9961}" srcOrd="0" destOrd="0" presId="urn:microsoft.com/office/officeart/2005/8/layout/hierarchy3"/>
    <dgm:cxn modelId="{0324B2DB-93BF-4174-AD4E-CBF135E1EA63}" srcId="{F7D0038C-1A00-4C4A-8A15-45B363C6852E}" destId="{300BE719-03F9-494F-B4C3-58BCC4B4AFE5}" srcOrd="0" destOrd="0" parTransId="{570D75A6-AC46-4CF3-97EF-730907A59E89}" sibTransId="{9F9EE056-B042-40D6-B056-5B6806AE4478}"/>
    <dgm:cxn modelId="{90A921FE-ED5D-4856-B353-CDD91CCE1BDE}" type="presOf" srcId="{6785B39B-D037-4453-AC89-EA82493520E2}" destId="{7C80694D-809C-4E1E-B7DD-C52FD19CDA25}" srcOrd="0" destOrd="0" presId="urn:microsoft.com/office/officeart/2005/8/layout/hierarchy3"/>
    <dgm:cxn modelId="{B23CD1F4-5205-4236-9F75-D840EA7FEED0}" type="presOf" srcId="{46C4E21F-A31D-416F-94EE-0900938A0D78}" destId="{CFB9A514-3443-43FF-8BF1-F0865F415FB5}" srcOrd="0" destOrd="0" presId="urn:microsoft.com/office/officeart/2005/8/layout/hierarchy3"/>
    <dgm:cxn modelId="{FDB6148F-B9F0-4F86-8F33-4271A0629B88}" srcId="{51FC9053-800B-4C3A-AFD6-F25EBBC9B45C}" destId="{6785B39B-D037-4453-AC89-EA82493520E2}" srcOrd="0" destOrd="0" parTransId="{2ABCF1C4-31CB-4550-93A9-FFA2A32F0DF1}" sibTransId="{E8DE7265-9E59-429E-82F4-8EA8FA95446B}"/>
    <dgm:cxn modelId="{5C2E717B-775D-4AF5-86DA-86B6A0F4DE0B}" type="presOf" srcId="{3BA657CD-F540-48E7-AE64-DDD3DC9ABBF7}" destId="{54386FE9-BCCB-4F08-B4C1-2A3233E1A2D6}" srcOrd="0" destOrd="0" presId="urn:microsoft.com/office/officeart/2005/8/layout/hierarchy3"/>
    <dgm:cxn modelId="{8CBE21C5-F4A3-4933-AFAB-40FF9E1E3DB7}" srcId="{9487FFE0-2ED0-4D3F-A3C6-FBDC0F399986}" destId="{51FC9053-800B-4C3A-AFD6-F25EBBC9B45C}" srcOrd="0" destOrd="0" parTransId="{9B04AAE2-503F-4600-B9AD-023764168C3F}" sibTransId="{DEFFA2C8-ED77-4587-A7FC-C17AE58EAC40}"/>
    <dgm:cxn modelId="{9512E268-66D4-46FA-855F-90A9A88CFEDB}" type="presOf" srcId="{570D75A6-AC46-4CF3-97EF-730907A59E89}" destId="{56996AD9-E83A-4ACA-AE38-09BB3FDF0A05}" srcOrd="0" destOrd="0" presId="urn:microsoft.com/office/officeart/2005/8/layout/hierarchy3"/>
    <dgm:cxn modelId="{FB4627EB-2B54-4205-9F55-391080A13801}" srcId="{9487FFE0-2ED0-4D3F-A3C6-FBDC0F399986}" destId="{F7D0038C-1A00-4C4A-8A15-45B363C6852E}" srcOrd="1" destOrd="0" parTransId="{D3B5005E-A498-4875-911B-4324201E031F}" sibTransId="{6C1FE392-82A5-47A0-A5B0-18813CC805F7}"/>
    <dgm:cxn modelId="{DCBADAFF-62D9-438D-9373-C20ADE6CF07E}" srcId="{9487FFE0-2ED0-4D3F-A3C6-FBDC0F399986}" destId="{C3909F49-BBB9-436E-9E60-E7AE49D41A21}" srcOrd="3" destOrd="0" parTransId="{0CD97506-3D26-492A-9D51-55757E7756FD}" sibTransId="{95C358FD-EFB2-421A-BC6B-37E8EEB6951C}"/>
    <dgm:cxn modelId="{E4C9934A-86D8-4E82-BB66-5FF98A83FA59}" type="presOf" srcId="{F7D0038C-1A00-4C4A-8A15-45B363C6852E}" destId="{670EE249-F303-47E4-98AB-9B5614900BCA}" srcOrd="0" destOrd="0" presId="urn:microsoft.com/office/officeart/2005/8/layout/hierarchy3"/>
    <dgm:cxn modelId="{DED067E0-29B6-4B43-859D-5E70363B09AA}" srcId="{C3909F49-BBB9-436E-9E60-E7AE49D41A21}" destId="{FC8D237A-81A0-409B-B01A-CBF30860D837}" srcOrd="0" destOrd="0" parTransId="{A7844C06-7E3D-4575-BF1B-D4AFF95E2615}" sibTransId="{F1E4BF5D-3035-43C4-BDF3-19780A465C2C}"/>
    <dgm:cxn modelId="{5EFE069F-5EC5-4D42-A24E-53DA0A260B52}" type="presOf" srcId="{564DAE43-5D61-4E8E-A43C-CD2B10A36000}" destId="{D7493F98-14AA-4BC7-BDD9-08185D0B7166}" srcOrd="0" destOrd="0" presId="urn:microsoft.com/office/officeart/2005/8/layout/hierarchy3"/>
    <dgm:cxn modelId="{99D81F19-9687-4929-A2B7-5BB30B5A49F9}" type="presParOf" srcId="{D74B43B0-3409-4100-B459-880544065B0C}" destId="{6680C756-A6A6-446C-B9F7-3F645F7052DF}" srcOrd="0" destOrd="0" presId="urn:microsoft.com/office/officeart/2005/8/layout/hierarchy3"/>
    <dgm:cxn modelId="{3F5609BF-CAAB-43DA-8B05-F081DA967AB5}" type="presParOf" srcId="{6680C756-A6A6-446C-B9F7-3F645F7052DF}" destId="{B81ADE69-4E87-49F7-9CF1-ED157DFEB801}" srcOrd="0" destOrd="0" presId="urn:microsoft.com/office/officeart/2005/8/layout/hierarchy3"/>
    <dgm:cxn modelId="{FABA2F8A-406A-415F-8110-2331C4AEB179}" type="presParOf" srcId="{B81ADE69-4E87-49F7-9CF1-ED157DFEB801}" destId="{6EBB83D1-C049-47F6-BD9A-33148D6AD8CE}" srcOrd="0" destOrd="0" presId="urn:microsoft.com/office/officeart/2005/8/layout/hierarchy3"/>
    <dgm:cxn modelId="{10AD3042-8696-4CF5-8918-40382FC41755}" type="presParOf" srcId="{B81ADE69-4E87-49F7-9CF1-ED157DFEB801}" destId="{B43BEBE2-021A-4779-B4D8-D9E55CEF555E}" srcOrd="1" destOrd="0" presId="urn:microsoft.com/office/officeart/2005/8/layout/hierarchy3"/>
    <dgm:cxn modelId="{30E2DF84-9C36-4107-B0BF-192C9781D90A}" type="presParOf" srcId="{6680C756-A6A6-446C-B9F7-3F645F7052DF}" destId="{3D4E66F7-1AFB-4B56-B87F-CC2C87E15D3B}" srcOrd="1" destOrd="0" presId="urn:microsoft.com/office/officeart/2005/8/layout/hierarchy3"/>
    <dgm:cxn modelId="{3AB0E6FB-0F71-4B7B-A12A-B12677C5FDDF}" type="presParOf" srcId="{3D4E66F7-1AFB-4B56-B87F-CC2C87E15D3B}" destId="{EC846D1D-24B7-4A48-A2F4-646FE7DFEBCE}" srcOrd="0" destOrd="0" presId="urn:microsoft.com/office/officeart/2005/8/layout/hierarchy3"/>
    <dgm:cxn modelId="{819A454E-DE2D-4193-81EB-80AF479DA7BD}" type="presParOf" srcId="{3D4E66F7-1AFB-4B56-B87F-CC2C87E15D3B}" destId="{7C80694D-809C-4E1E-B7DD-C52FD19CDA25}" srcOrd="1" destOrd="0" presId="urn:microsoft.com/office/officeart/2005/8/layout/hierarchy3"/>
    <dgm:cxn modelId="{6CFF42C5-5EAB-468C-BE48-215008714DE3}" type="presParOf" srcId="{3D4E66F7-1AFB-4B56-B87F-CC2C87E15D3B}" destId="{CFB9A514-3443-43FF-8BF1-F0865F415FB5}" srcOrd="2" destOrd="0" presId="urn:microsoft.com/office/officeart/2005/8/layout/hierarchy3"/>
    <dgm:cxn modelId="{6D401A48-25F6-4285-8845-F152C248C2EE}" type="presParOf" srcId="{3D4E66F7-1AFB-4B56-B87F-CC2C87E15D3B}" destId="{DA19E8E3-F235-4855-8031-AEF582A21A1F}" srcOrd="3" destOrd="0" presId="urn:microsoft.com/office/officeart/2005/8/layout/hierarchy3"/>
    <dgm:cxn modelId="{694E2682-2B63-4ACE-B170-C5D7560BD0D5}" type="presParOf" srcId="{D74B43B0-3409-4100-B459-880544065B0C}" destId="{FE1643AC-36B8-4D21-BB51-F962E28D1140}" srcOrd="1" destOrd="0" presId="urn:microsoft.com/office/officeart/2005/8/layout/hierarchy3"/>
    <dgm:cxn modelId="{55515446-3305-4900-B5F9-78BADE9769BC}" type="presParOf" srcId="{FE1643AC-36B8-4D21-BB51-F962E28D1140}" destId="{B2F81770-BCA5-4499-BF5B-B92BEB539412}" srcOrd="0" destOrd="0" presId="urn:microsoft.com/office/officeart/2005/8/layout/hierarchy3"/>
    <dgm:cxn modelId="{69FE5B56-8ACE-4B55-8A2F-F4C6DDCFE3F3}" type="presParOf" srcId="{B2F81770-BCA5-4499-BF5B-B92BEB539412}" destId="{670EE249-F303-47E4-98AB-9B5614900BCA}" srcOrd="0" destOrd="0" presId="urn:microsoft.com/office/officeart/2005/8/layout/hierarchy3"/>
    <dgm:cxn modelId="{B2D968AB-113F-462F-A7AF-6E0CC089A7DB}" type="presParOf" srcId="{B2F81770-BCA5-4499-BF5B-B92BEB539412}" destId="{9D072231-44EF-484B-9572-5322A70D17B8}" srcOrd="1" destOrd="0" presId="urn:microsoft.com/office/officeart/2005/8/layout/hierarchy3"/>
    <dgm:cxn modelId="{53BAD75B-018C-4A8A-B57C-10B3880193E9}" type="presParOf" srcId="{FE1643AC-36B8-4D21-BB51-F962E28D1140}" destId="{374426DC-4F62-413A-9A4F-2EA9B398E6F5}" srcOrd="1" destOrd="0" presId="urn:microsoft.com/office/officeart/2005/8/layout/hierarchy3"/>
    <dgm:cxn modelId="{6F8FA482-44E5-4066-8E58-58DE8BAD6376}" type="presParOf" srcId="{374426DC-4F62-413A-9A4F-2EA9B398E6F5}" destId="{56996AD9-E83A-4ACA-AE38-09BB3FDF0A05}" srcOrd="0" destOrd="0" presId="urn:microsoft.com/office/officeart/2005/8/layout/hierarchy3"/>
    <dgm:cxn modelId="{793CB538-EFCF-4B0E-A3E7-586DD94FA7F4}" type="presParOf" srcId="{374426DC-4F62-413A-9A4F-2EA9B398E6F5}" destId="{2D7928D3-ABE8-43CB-8565-3D540B33441C}" srcOrd="1" destOrd="0" presId="urn:microsoft.com/office/officeart/2005/8/layout/hierarchy3"/>
    <dgm:cxn modelId="{D52513ED-9C09-44A8-91C7-ED02D4ECA866}" type="presParOf" srcId="{D74B43B0-3409-4100-B459-880544065B0C}" destId="{C0EE1CEF-1454-4B84-9EAB-5C5F5FE826DD}" srcOrd="2" destOrd="0" presId="urn:microsoft.com/office/officeart/2005/8/layout/hierarchy3"/>
    <dgm:cxn modelId="{EC6EF640-57C5-4325-9678-E7C35E3ADBC5}" type="presParOf" srcId="{C0EE1CEF-1454-4B84-9EAB-5C5F5FE826DD}" destId="{D8DA0395-2009-4C5A-A8A7-1397E76C1BFB}" srcOrd="0" destOrd="0" presId="urn:microsoft.com/office/officeart/2005/8/layout/hierarchy3"/>
    <dgm:cxn modelId="{238635BB-B223-44B4-9724-30278B66812B}" type="presParOf" srcId="{D8DA0395-2009-4C5A-A8A7-1397E76C1BFB}" destId="{81D39417-23EF-4885-9351-EA0B5322EF36}" srcOrd="0" destOrd="0" presId="urn:microsoft.com/office/officeart/2005/8/layout/hierarchy3"/>
    <dgm:cxn modelId="{81530F76-8766-4B59-9339-8023701C3026}" type="presParOf" srcId="{D8DA0395-2009-4C5A-A8A7-1397E76C1BFB}" destId="{8952889C-2F6C-4F11-AB0E-ED997ACEB0C5}" srcOrd="1" destOrd="0" presId="urn:microsoft.com/office/officeart/2005/8/layout/hierarchy3"/>
    <dgm:cxn modelId="{A1CA2E43-46F9-4A63-A7CB-1CB44A94F448}" type="presParOf" srcId="{C0EE1CEF-1454-4B84-9EAB-5C5F5FE826DD}" destId="{5F0446B4-A34B-496A-BFF2-C6335633A0BD}" srcOrd="1" destOrd="0" presId="urn:microsoft.com/office/officeart/2005/8/layout/hierarchy3"/>
    <dgm:cxn modelId="{635DA595-2356-4189-A69D-94C892D5B3CB}" type="presParOf" srcId="{5F0446B4-A34B-496A-BFF2-C6335633A0BD}" destId="{16C733DB-BC5B-43E6-B621-6DBA50B671D2}" srcOrd="0" destOrd="0" presId="urn:microsoft.com/office/officeart/2005/8/layout/hierarchy3"/>
    <dgm:cxn modelId="{8D47A657-85C0-475E-BD58-51D08987D488}" type="presParOf" srcId="{5F0446B4-A34B-496A-BFF2-C6335633A0BD}" destId="{20E3A451-709E-48B6-966C-AF2C49507A3D}" srcOrd="1" destOrd="0" presId="urn:microsoft.com/office/officeart/2005/8/layout/hierarchy3"/>
    <dgm:cxn modelId="{8BB47626-0895-4726-88C3-ED864A2D2778}" type="presParOf" srcId="{D74B43B0-3409-4100-B459-880544065B0C}" destId="{6AF55938-D23F-43D0-B873-3AA6CBC7D65A}" srcOrd="3" destOrd="0" presId="urn:microsoft.com/office/officeart/2005/8/layout/hierarchy3"/>
    <dgm:cxn modelId="{BC249B9D-08B7-4BC7-AAF3-783D047E8FF8}" type="presParOf" srcId="{6AF55938-D23F-43D0-B873-3AA6CBC7D65A}" destId="{C8B5A2E9-98D0-463F-8577-B50401564BF3}" srcOrd="0" destOrd="0" presId="urn:microsoft.com/office/officeart/2005/8/layout/hierarchy3"/>
    <dgm:cxn modelId="{6AF23795-8D76-4B1C-82E6-3C624BB2E6EF}" type="presParOf" srcId="{C8B5A2E9-98D0-463F-8577-B50401564BF3}" destId="{1D8FEF4B-A125-4421-94F7-05D9BBE97D9C}" srcOrd="0" destOrd="0" presId="urn:microsoft.com/office/officeart/2005/8/layout/hierarchy3"/>
    <dgm:cxn modelId="{036D7BF1-735A-4B7A-B135-C7242BD5BDB6}" type="presParOf" srcId="{C8B5A2E9-98D0-463F-8577-B50401564BF3}" destId="{605F483C-5FE4-493F-BEF4-4DD9AD1C3738}" srcOrd="1" destOrd="0" presId="urn:microsoft.com/office/officeart/2005/8/layout/hierarchy3"/>
    <dgm:cxn modelId="{42B00390-C2C4-4876-8003-E94192849EFF}" type="presParOf" srcId="{6AF55938-D23F-43D0-B873-3AA6CBC7D65A}" destId="{EE89802D-9E4D-40D4-ACA4-572F05F59871}" srcOrd="1" destOrd="0" presId="urn:microsoft.com/office/officeart/2005/8/layout/hierarchy3"/>
    <dgm:cxn modelId="{E69349CF-2338-4338-9D16-CC34015AD11F}" type="presParOf" srcId="{EE89802D-9E4D-40D4-ACA4-572F05F59871}" destId="{A2C6E96B-2FBF-44D9-98CB-7E93E3BC17C5}" srcOrd="0" destOrd="0" presId="urn:microsoft.com/office/officeart/2005/8/layout/hierarchy3"/>
    <dgm:cxn modelId="{20F6A064-D160-42A9-AC05-03B2FF08C426}" type="presParOf" srcId="{EE89802D-9E4D-40D4-ACA4-572F05F59871}" destId="{B956D6B9-BC0D-4948-A4D6-396803CA9961}" srcOrd="1" destOrd="0" presId="urn:microsoft.com/office/officeart/2005/8/layout/hierarchy3"/>
    <dgm:cxn modelId="{CB5AC01D-82F0-4EC6-8196-060943B8FD96}" type="presParOf" srcId="{D74B43B0-3409-4100-B459-880544065B0C}" destId="{FD624A55-3DF1-42A0-863B-815E1CB24E77}" srcOrd="4" destOrd="0" presId="urn:microsoft.com/office/officeart/2005/8/layout/hierarchy3"/>
    <dgm:cxn modelId="{8A515738-4912-4BA6-BA69-F51B3F0E8468}" type="presParOf" srcId="{FD624A55-3DF1-42A0-863B-815E1CB24E77}" destId="{F644C795-3B30-46B5-A4FC-B93F193BF65E}" srcOrd="0" destOrd="0" presId="urn:microsoft.com/office/officeart/2005/8/layout/hierarchy3"/>
    <dgm:cxn modelId="{F814CAAF-0B42-432A-ADD4-3F7BDAE760B6}" type="presParOf" srcId="{F644C795-3B30-46B5-A4FC-B93F193BF65E}" destId="{B90B54E1-3EF9-4453-AAFA-0CA5A909532C}" srcOrd="0" destOrd="0" presId="urn:microsoft.com/office/officeart/2005/8/layout/hierarchy3"/>
    <dgm:cxn modelId="{7395CB71-05E1-4093-AE86-CC6E0693E274}" type="presParOf" srcId="{F644C795-3B30-46B5-A4FC-B93F193BF65E}" destId="{9E007679-C28B-450C-ADF1-B412482F8B3E}" srcOrd="1" destOrd="0" presId="urn:microsoft.com/office/officeart/2005/8/layout/hierarchy3"/>
    <dgm:cxn modelId="{33F8E024-162C-44A0-ABA0-388016E949DC}" type="presParOf" srcId="{FD624A55-3DF1-42A0-863B-815E1CB24E77}" destId="{A207905C-7EB6-4D04-AA12-65905136DFA9}" srcOrd="1" destOrd="0" presId="urn:microsoft.com/office/officeart/2005/8/layout/hierarchy3"/>
    <dgm:cxn modelId="{35E0E15E-956E-4E65-90CA-2200F0B6D671}" type="presParOf" srcId="{A207905C-7EB6-4D04-AA12-65905136DFA9}" destId="{9C79B0C3-BE7C-40CE-9EA4-E58612936C48}" srcOrd="0" destOrd="0" presId="urn:microsoft.com/office/officeart/2005/8/layout/hierarchy3"/>
    <dgm:cxn modelId="{1BA21C21-7D75-4210-A0F1-58FA5DDAF471}" type="presParOf" srcId="{A207905C-7EB6-4D04-AA12-65905136DFA9}" destId="{C2E1FD84-E564-4CEA-93CA-A9C6B507B329}" srcOrd="1" destOrd="0" presId="urn:microsoft.com/office/officeart/2005/8/layout/hierarchy3"/>
    <dgm:cxn modelId="{3BD57D11-23FB-474C-98E6-3546FF19D4DE}" type="presParOf" srcId="{D74B43B0-3409-4100-B459-880544065B0C}" destId="{8C739531-BB81-4677-9AB6-C9C8A742C256}" srcOrd="5" destOrd="0" presId="urn:microsoft.com/office/officeart/2005/8/layout/hierarchy3"/>
    <dgm:cxn modelId="{919A9780-D1DE-477F-9825-44B899083B6D}" type="presParOf" srcId="{8C739531-BB81-4677-9AB6-C9C8A742C256}" destId="{82256F30-4BF3-46C8-9B30-D0FED98861CD}" srcOrd="0" destOrd="0" presId="urn:microsoft.com/office/officeart/2005/8/layout/hierarchy3"/>
    <dgm:cxn modelId="{322A1172-DF3D-4FC9-B1AC-130B924D2BEE}" type="presParOf" srcId="{82256F30-4BF3-46C8-9B30-D0FED98861CD}" destId="{54386FE9-BCCB-4F08-B4C1-2A3233E1A2D6}" srcOrd="0" destOrd="0" presId="urn:microsoft.com/office/officeart/2005/8/layout/hierarchy3"/>
    <dgm:cxn modelId="{28CE60E4-ECB6-41D3-A74B-898EC79BA1ED}" type="presParOf" srcId="{82256F30-4BF3-46C8-9B30-D0FED98861CD}" destId="{588BA5B6-D50D-4324-A783-05254F58C85A}" srcOrd="1" destOrd="0" presId="urn:microsoft.com/office/officeart/2005/8/layout/hierarchy3"/>
    <dgm:cxn modelId="{5FC6A186-D6AB-4985-8623-2AD0F7ED92D7}" type="presParOf" srcId="{8C739531-BB81-4677-9AB6-C9C8A742C256}" destId="{210A05D3-F286-43C7-8313-7037CF580560}" srcOrd="1" destOrd="0" presId="urn:microsoft.com/office/officeart/2005/8/layout/hierarchy3"/>
    <dgm:cxn modelId="{36ABB269-CFCD-40A3-B3D0-96809F533E09}" type="presParOf" srcId="{210A05D3-F286-43C7-8313-7037CF580560}" destId="{D7493F98-14AA-4BC7-BDD9-08185D0B7166}" srcOrd="0" destOrd="0" presId="urn:microsoft.com/office/officeart/2005/8/layout/hierarchy3"/>
    <dgm:cxn modelId="{38234777-1391-40DD-9B89-F2DBBC4928C5}" type="presParOf" srcId="{210A05D3-F286-43C7-8313-7037CF580560}" destId="{A4406B63-9C69-4ECA-BF0E-ED6ED9B04CE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FD78B-EDC0-4EE3-A73C-5A4921347F94}">
      <dsp:nvSpPr>
        <dsp:cNvPr id="0" name=""/>
        <dsp:cNvSpPr/>
      </dsp:nvSpPr>
      <dsp:spPr>
        <a:xfrm>
          <a:off x="3975045" y="2157645"/>
          <a:ext cx="3999769" cy="643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462"/>
              </a:lnTo>
              <a:lnTo>
                <a:pt x="3999769" y="524462"/>
              </a:lnTo>
              <a:lnTo>
                <a:pt x="3999769" y="64383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FAA77-70A6-4857-9C3E-2400783D20FE}">
      <dsp:nvSpPr>
        <dsp:cNvPr id="0" name=""/>
        <dsp:cNvSpPr/>
      </dsp:nvSpPr>
      <dsp:spPr>
        <a:xfrm>
          <a:off x="3975045" y="2157645"/>
          <a:ext cx="2139046" cy="643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462"/>
              </a:lnTo>
              <a:lnTo>
                <a:pt x="2139046" y="524462"/>
              </a:lnTo>
              <a:lnTo>
                <a:pt x="2139046" y="64383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B42D0-C877-43E4-AC57-F6D35D075417}">
      <dsp:nvSpPr>
        <dsp:cNvPr id="0" name=""/>
        <dsp:cNvSpPr/>
      </dsp:nvSpPr>
      <dsp:spPr>
        <a:xfrm>
          <a:off x="3975045" y="2157645"/>
          <a:ext cx="189705" cy="638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429"/>
              </a:lnTo>
              <a:lnTo>
                <a:pt x="189705" y="519429"/>
              </a:lnTo>
              <a:lnTo>
                <a:pt x="189705" y="63880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8471A-1627-40D3-AF43-98779A08DB8A}">
      <dsp:nvSpPr>
        <dsp:cNvPr id="0" name=""/>
        <dsp:cNvSpPr/>
      </dsp:nvSpPr>
      <dsp:spPr>
        <a:xfrm>
          <a:off x="2319247" y="2157645"/>
          <a:ext cx="1655798" cy="643839"/>
        </a:xfrm>
        <a:custGeom>
          <a:avLst/>
          <a:gdLst/>
          <a:ahLst/>
          <a:cxnLst/>
          <a:rect l="0" t="0" r="0" b="0"/>
          <a:pathLst>
            <a:path>
              <a:moveTo>
                <a:pt x="1655798" y="0"/>
              </a:moveTo>
              <a:lnTo>
                <a:pt x="1655798" y="524462"/>
              </a:lnTo>
              <a:lnTo>
                <a:pt x="0" y="524462"/>
              </a:lnTo>
              <a:lnTo>
                <a:pt x="0" y="64383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D5631-9E6D-4F52-B1F0-F70653E36815}">
      <dsp:nvSpPr>
        <dsp:cNvPr id="0" name=""/>
        <dsp:cNvSpPr/>
      </dsp:nvSpPr>
      <dsp:spPr>
        <a:xfrm>
          <a:off x="635201" y="2157645"/>
          <a:ext cx="3339844" cy="643839"/>
        </a:xfrm>
        <a:custGeom>
          <a:avLst/>
          <a:gdLst/>
          <a:ahLst/>
          <a:cxnLst/>
          <a:rect l="0" t="0" r="0" b="0"/>
          <a:pathLst>
            <a:path>
              <a:moveTo>
                <a:pt x="3339844" y="0"/>
              </a:moveTo>
              <a:lnTo>
                <a:pt x="3339844" y="524462"/>
              </a:lnTo>
              <a:lnTo>
                <a:pt x="0" y="524462"/>
              </a:lnTo>
              <a:lnTo>
                <a:pt x="0" y="64383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C95D5-0117-409C-989E-A6933413E448}">
      <dsp:nvSpPr>
        <dsp:cNvPr id="0" name=""/>
        <dsp:cNvSpPr/>
      </dsp:nvSpPr>
      <dsp:spPr>
        <a:xfrm>
          <a:off x="3131052" y="-136021"/>
          <a:ext cx="1687985" cy="22936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6C24F-1E9B-41FB-A0AD-5277357A1EC5}">
      <dsp:nvSpPr>
        <dsp:cNvPr id="0" name=""/>
        <dsp:cNvSpPr/>
      </dsp:nvSpPr>
      <dsp:spPr>
        <a:xfrm>
          <a:off x="3274233" y="0"/>
          <a:ext cx="1687985" cy="229366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3323672" y="49439"/>
        <a:ext cx="1589107" cy="2194788"/>
      </dsp:txXfrm>
    </dsp:sp>
    <dsp:sp modelId="{CA8B6CCA-A55D-46C2-8DCA-9C0E5872A452}">
      <dsp:nvSpPr>
        <dsp:cNvPr id="0" name=""/>
        <dsp:cNvSpPr/>
      </dsp:nvSpPr>
      <dsp:spPr>
        <a:xfrm>
          <a:off x="-12281" y="2801484"/>
          <a:ext cx="1294967" cy="19192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286D2C-53E2-47F0-B68C-8262A3694166}">
      <dsp:nvSpPr>
        <dsp:cNvPr id="0" name=""/>
        <dsp:cNvSpPr/>
      </dsp:nvSpPr>
      <dsp:spPr>
        <a:xfrm>
          <a:off x="130898" y="2937505"/>
          <a:ext cx="1294967" cy="1919230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168826" y="2975433"/>
        <a:ext cx="1219111" cy="1843374"/>
      </dsp:txXfrm>
    </dsp:sp>
    <dsp:sp modelId="{4B9097F8-9C96-463F-B0C6-A7CEC45DE856}">
      <dsp:nvSpPr>
        <dsp:cNvPr id="0" name=""/>
        <dsp:cNvSpPr/>
      </dsp:nvSpPr>
      <dsp:spPr>
        <a:xfrm>
          <a:off x="1594033" y="2801484"/>
          <a:ext cx="1450427" cy="1822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D40F09-1986-424E-B56F-AABDF73629F0}">
      <dsp:nvSpPr>
        <dsp:cNvPr id="0" name=""/>
        <dsp:cNvSpPr/>
      </dsp:nvSpPr>
      <dsp:spPr>
        <a:xfrm>
          <a:off x="1737214" y="2937505"/>
          <a:ext cx="1450427" cy="1822984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79696" y="2979987"/>
        <a:ext cx="1365463" cy="1738020"/>
      </dsp:txXfrm>
    </dsp:sp>
    <dsp:sp modelId="{76204DBA-4949-46E8-97D2-161593287AEA}">
      <dsp:nvSpPr>
        <dsp:cNvPr id="0" name=""/>
        <dsp:cNvSpPr/>
      </dsp:nvSpPr>
      <dsp:spPr>
        <a:xfrm>
          <a:off x="3275617" y="2796451"/>
          <a:ext cx="1778266" cy="18805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96364F-7985-40D5-B0D2-09B498540135}">
      <dsp:nvSpPr>
        <dsp:cNvPr id="0" name=""/>
        <dsp:cNvSpPr/>
      </dsp:nvSpPr>
      <dsp:spPr>
        <a:xfrm>
          <a:off x="3418798" y="2932473"/>
          <a:ext cx="1778266" cy="1880509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3470882" y="2984557"/>
        <a:ext cx="1674098" cy="1776341"/>
      </dsp:txXfrm>
    </dsp:sp>
    <dsp:sp modelId="{C388A6A5-2D25-4463-A7A6-F94D2DEF4B04}">
      <dsp:nvSpPr>
        <dsp:cNvPr id="0" name=""/>
        <dsp:cNvSpPr/>
      </dsp:nvSpPr>
      <dsp:spPr>
        <a:xfrm>
          <a:off x="5253354" y="2801484"/>
          <a:ext cx="1721477" cy="18176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58337-2457-4721-8F6A-77B1D682049A}">
      <dsp:nvSpPr>
        <dsp:cNvPr id="0" name=""/>
        <dsp:cNvSpPr/>
      </dsp:nvSpPr>
      <dsp:spPr>
        <a:xfrm>
          <a:off x="5396534" y="2937505"/>
          <a:ext cx="1721477" cy="181769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b="1" kern="12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46954" y="2987925"/>
        <a:ext cx="1620637" cy="1716858"/>
      </dsp:txXfrm>
    </dsp:sp>
    <dsp:sp modelId="{8A0772C8-9C0B-4EFD-8127-F7005A77C5AF}">
      <dsp:nvSpPr>
        <dsp:cNvPr id="0" name=""/>
        <dsp:cNvSpPr/>
      </dsp:nvSpPr>
      <dsp:spPr>
        <a:xfrm>
          <a:off x="7228023" y="2801484"/>
          <a:ext cx="1493583" cy="1959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DB04AB-3FF2-4BCA-B19D-D823A3453D5C}">
      <dsp:nvSpPr>
        <dsp:cNvPr id="0" name=""/>
        <dsp:cNvSpPr/>
      </dsp:nvSpPr>
      <dsp:spPr>
        <a:xfrm>
          <a:off x="7371204" y="2937505"/>
          <a:ext cx="1493583" cy="1959072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500" b="1" kern="12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414950" y="2981251"/>
        <a:ext cx="1406091" cy="1871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FD78B-EDC0-4EE3-A73C-5A4921347F94}">
      <dsp:nvSpPr>
        <dsp:cNvPr id="0" name=""/>
        <dsp:cNvSpPr/>
      </dsp:nvSpPr>
      <dsp:spPr>
        <a:xfrm>
          <a:off x="4127550" y="741108"/>
          <a:ext cx="4041432" cy="303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898"/>
              </a:lnTo>
              <a:lnTo>
                <a:pt x="4041432" y="215898"/>
              </a:lnTo>
              <a:lnTo>
                <a:pt x="4041432" y="3037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4E41D-B116-43E4-A1D0-38EF4FD06EFB}">
      <dsp:nvSpPr>
        <dsp:cNvPr id="0" name=""/>
        <dsp:cNvSpPr/>
      </dsp:nvSpPr>
      <dsp:spPr>
        <a:xfrm>
          <a:off x="6643630" y="1767955"/>
          <a:ext cx="91440" cy="4546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6806"/>
              </a:lnTo>
              <a:lnTo>
                <a:pt x="126517" y="366806"/>
              </a:lnTo>
              <a:lnTo>
                <a:pt x="126517" y="45463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FAA77-70A6-4857-9C3E-2400783D20FE}">
      <dsp:nvSpPr>
        <dsp:cNvPr id="0" name=""/>
        <dsp:cNvSpPr/>
      </dsp:nvSpPr>
      <dsp:spPr>
        <a:xfrm>
          <a:off x="4127550" y="741108"/>
          <a:ext cx="2561800" cy="303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898"/>
              </a:lnTo>
              <a:lnTo>
                <a:pt x="2561800" y="215898"/>
              </a:lnTo>
              <a:lnTo>
                <a:pt x="2561800" y="3037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B7015-AB96-4F9D-9262-6441D65CFA43}">
      <dsp:nvSpPr>
        <dsp:cNvPr id="0" name=""/>
        <dsp:cNvSpPr/>
      </dsp:nvSpPr>
      <dsp:spPr>
        <a:xfrm>
          <a:off x="4886199" y="1767955"/>
          <a:ext cx="91440" cy="326221"/>
        </a:xfrm>
        <a:custGeom>
          <a:avLst/>
          <a:gdLst/>
          <a:ahLst/>
          <a:cxnLst/>
          <a:rect l="0" t="0" r="0" b="0"/>
          <a:pathLst>
            <a:path>
              <a:moveTo>
                <a:pt x="98652" y="0"/>
              </a:moveTo>
              <a:lnTo>
                <a:pt x="98652" y="238390"/>
              </a:lnTo>
              <a:lnTo>
                <a:pt x="45720" y="238390"/>
              </a:lnTo>
              <a:lnTo>
                <a:pt x="45720" y="32622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B42D0-C877-43E4-AC57-F6D35D075417}">
      <dsp:nvSpPr>
        <dsp:cNvPr id="0" name=""/>
        <dsp:cNvSpPr/>
      </dsp:nvSpPr>
      <dsp:spPr>
        <a:xfrm>
          <a:off x="4127550" y="741108"/>
          <a:ext cx="857301" cy="303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898"/>
              </a:lnTo>
              <a:lnTo>
                <a:pt x="857301" y="215898"/>
              </a:lnTo>
              <a:lnTo>
                <a:pt x="857301" y="3037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96040-16EC-4727-A86A-79B54C72633B}">
      <dsp:nvSpPr>
        <dsp:cNvPr id="0" name=""/>
        <dsp:cNvSpPr/>
      </dsp:nvSpPr>
      <dsp:spPr>
        <a:xfrm>
          <a:off x="3040186" y="1767955"/>
          <a:ext cx="91440" cy="324235"/>
        </a:xfrm>
        <a:custGeom>
          <a:avLst/>
          <a:gdLst/>
          <a:ahLst/>
          <a:cxnLst/>
          <a:rect l="0" t="0" r="0" b="0"/>
          <a:pathLst>
            <a:path>
              <a:moveTo>
                <a:pt x="103772" y="0"/>
              </a:moveTo>
              <a:lnTo>
                <a:pt x="103772" y="236403"/>
              </a:lnTo>
              <a:lnTo>
                <a:pt x="45720" y="236403"/>
              </a:lnTo>
              <a:lnTo>
                <a:pt x="45720" y="32423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8471A-1627-40D3-AF43-98779A08DB8A}">
      <dsp:nvSpPr>
        <dsp:cNvPr id="0" name=""/>
        <dsp:cNvSpPr/>
      </dsp:nvSpPr>
      <dsp:spPr>
        <a:xfrm>
          <a:off x="3143959" y="741108"/>
          <a:ext cx="983591" cy="303729"/>
        </a:xfrm>
        <a:custGeom>
          <a:avLst/>
          <a:gdLst/>
          <a:ahLst/>
          <a:cxnLst/>
          <a:rect l="0" t="0" r="0" b="0"/>
          <a:pathLst>
            <a:path>
              <a:moveTo>
                <a:pt x="983591" y="0"/>
              </a:moveTo>
              <a:lnTo>
                <a:pt x="983591" y="215898"/>
              </a:lnTo>
              <a:lnTo>
                <a:pt x="0" y="215898"/>
              </a:lnTo>
              <a:lnTo>
                <a:pt x="0" y="3037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8A136-AF3E-46A2-BAA6-8DC2B2FDA806}">
      <dsp:nvSpPr>
        <dsp:cNvPr id="0" name=""/>
        <dsp:cNvSpPr/>
      </dsp:nvSpPr>
      <dsp:spPr>
        <a:xfrm>
          <a:off x="991289" y="1725968"/>
          <a:ext cx="91440" cy="274247"/>
        </a:xfrm>
        <a:custGeom>
          <a:avLst/>
          <a:gdLst/>
          <a:ahLst/>
          <a:cxnLst/>
          <a:rect l="0" t="0" r="0" b="0"/>
          <a:pathLst>
            <a:path>
              <a:moveTo>
                <a:pt x="83141" y="0"/>
              </a:moveTo>
              <a:lnTo>
                <a:pt x="83141" y="186415"/>
              </a:lnTo>
              <a:lnTo>
                <a:pt x="45720" y="186415"/>
              </a:lnTo>
              <a:lnTo>
                <a:pt x="45720" y="27424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D5631-9E6D-4F52-B1F0-F70653E36815}">
      <dsp:nvSpPr>
        <dsp:cNvPr id="0" name=""/>
        <dsp:cNvSpPr/>
      </dsp:nvSpPr>
      <dsp:spPr>
        <a:xfrm>
          <a:off x="1074430" y="741108"/>
          <a:ext cx="3053119" cy="303729"/>
        </a:xfrm>
        <a:custGeom>
          <a:avLst/>
          <a:gdLst/>
          <a:ahLst/>
          <a:cxnLst/>
          <a:rect l="0" t="0" r="0" b="0"/>
          <a:pathLst>
            <a:path>
              <a:moveTo>
                <a:pt x="3053119" y="0"/>
              </a:moveTo>
              <a:lnTo>
                <a:pt x="3053119" y="215898"/>
              </a:lnTo>
              <a:lnTo>
                <a:pt x="0" y="215898"/>
              </a:lnTo>
              <a:lnTo>
                <a:pt x="0" y="3037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C95D5-0117-409C-989E-A6933413E448}">
      <dsp:nvSpPr>
        <dsp:cNvPr id="0" name=""/>
        <dsp:cNvSpPr/>
      </dsp:nvSpPr>
      <dsp:spPr>
        <a:xfrm>
          <a:off x="3514800" y="-41660"/>
          <a:ext cx="1225500" cy="782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6C24F-1E9B-41FB-A0AD-5277357A1EC5}">
      <dsp:nvSpPr>
        <dsp:cNvPr id="0" name=""/>
        <dsp:cNvSpPr/>
      </dsp:nvSpPr>
      <dsp:spPr>
        <a:xfrm>
          <a:off x="3620145" y="58417"/>
          <a:ext cx="1225500" cy="7827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Ректор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43071" y="81343"/>
        <a:ext cx="1179648" cy="736916"/>
      </dsp:txXfrm>
    </dsp:sp>
    <dsp:sp modelId="{CA8B6CCA-A55D-46C2-8DCA-9C0E5872A452}">
      <dsp:nvSpPr>
        <dsp:cNvPr id="0" name=""/>
        <dsp:cNvSpPr/>
      </dsp:nvSpPr>
      <dsp:spPr>
        <a:xfrm>
          <a:off x="211200" y="1044837"/>
          <a:ext cx="1726459" cy="681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286D2C-53E2-47F0-B68C-8262A3694166}">
      <dsp:nvSpPr>
        <dsp:cNvPr id="0" name=""/>
        <dsp:cNvSpPr/>
      </dsp:nvSpPr>
      <dsp:spPr>
        <a:xfrm>
          <a:off x="316545" y="1144915"/>
          <a:ext cx="1726459" cy="681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з науково-дослідної роботи та науково-методичної роботи   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336495" y="1164865"/>
        <a:ext cx="1686559" cy="641230"/>
      </dsp:txXfrm>
    </dsp:sp>
    <dsp:sp modelId="{BDEA7ADE-1AF0-4618-959F-4340C1AE1738}">
      <dsp:nvSpPr>
        <dsp:cNvPr id="0" name=""/>
        <dsp:cNvSpPr/>
      </dsp:nvSpPr>
      <dsp:spPr>
        <a:xfrm>
          <a:off x="-33670" y="2000215"/>
          <a:ext cx="2141359" cy="37589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D556DB-47D3-4176-8A7F-6DBBE6719536}">
      <dsp:nvSpPr>
        <dsp:cNvPr id="0" name=""/>
        <dsp:cNvSpPr/>
      </dsp:nvSpPr>
      <dsp:spPr>
        <a:xfrm>
          <a:off x="71674" y="2100293"/>
          <a:ext cx="2141359" cy="37589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- наукових досліджень проблем судочинства та науково-методичного забезпечення суддівської освіти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забезпечення діяльності судів та органів суддівського врядування</a:t>
          </a:r>
        </a:p>
        <a:p>
          <a:pPr marL="0" marR="0" lvl="0" indent="0" algn="ctr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міжнародного співробітництва</a:t>
          </a:r>
          <a:endParaRPr lang="uk-UA" sz="1300" b="1" kern="1200" noProof="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супроводження психологічної підготовки суддів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т</a:t>
          </a:r>
          <a:r>
            <a:rPr lang="uk-UA" sz="1300" b="1" kern="1200" noProof="0" dirty="0" err="1" smtClean="0">
              <a:latin typeface="Times New Roman" pitchFamily="18" charset="0"/>
              <a:cs typeface="Times New Roman" pitchFamily="18" charset="0"/>
            </a:rPr>
            <a:t>естологічний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центр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-регіональні</a:t>
          </a:r>
          <a:r>
            <a:rPr lang="uk-UA" sz="1300" b="1" kern="1200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відділення</a:t>
          </a:r>
          <a:endParaRPr lang="uk-UA" sz="1300" b="1" kern="1200" noProof="0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4392" y="2163011"/>
        <a:ext cx="2015923" cy="3633474"/>
      </dsp:txXfrm>
    </dsp:sp>
    <dsp:sp modelId="{4B9097F8-9C96-463F-B0C6-A7CEC45DE856}">
      <dsp:nvSpPr>
        <dsp:cNvPr id="0" name=""/>
        <dsp:cNvSpPr/>
      </dsp:nvSpPr>
      <dsp:spPr>
        <a:xfrm>
          <a:off x="2324963" y="1044837"/>
          <a:ext cx="1637991" cy="723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D40F09-1986-424E-B56F-AABDF73629F0}">
      <dsp:nvSpPr>
        <dsp:cNvPr id="0" name=""/>
        <dsp:cNvSpPr/>
      </dsp:nvSpPr>
      <dsp:spPr>
        <a:xfrm>
          <a:off x="2430307" y="1144915"/>
          <a:ext cx="1637991" cy="723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з підготовки кадрів для системи правосуддя</a:t>
          </a:r>
          <a:endParaRPr lang="uk-UA" sz="1300" b="1" kern="1200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51486" y="1166094"/>
        <a:ext cx="1595633" cy="680759"/>
      </dsp:txXfrm>
    </dsp:sp>
    <dsp:sp modelId="{D6DDE1C9-DA78-4976-A99C-9A0AFBB59470}">
      <dsp:nvSpPr>
        <dsp:cNvPr id="0" name=""/>
        <dsp:cNvSpPr/>
      </dsp:nvSpPr>
      <dsp:spPr>
        <a:xfrm>
          <a:off x="2316131" y="2092190"/>
          <a:ext cx="1539550" cy="1599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6B11B5-1044-40C4-A5B3-C5D750A9A5C0}">
      <dsp:nvSpPr>
        <dsp:cNvPr id="0" name=""/>
        <dsp:cNvSpPr/>
      </dsp:nvSpPr>
      <dsp:spPr>
        <a:xfrm>
          <a:off x="2421476" y="2192267"/>
          <a:ext cx="1539550" cy="15997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підготовки суддів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працівників апаратів судів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регіональні відділення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66568" y="2237359"/>
        <a:ext cx="1449366" cy="1509584"/>
      </dsp:txXfrm>
    </dsp:sp>
    <dsp:sp modelId="{76204DBA-4949-46E8-97D2-161593287AEA}">
      <dsp:nvSpPr>
        <dsp:cNvPr id="0" name=""/>
        <dsp:cNvSpPr/>
      </dsp:nvSpPr>
      <dsp:spPr>
        <a:xfrm>
          <a:off x="4247739" y="1044837"/>
          <a:ext cx="1474225" cy="723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96364F-7985-40D5-B0D2-09B498540135}">
      <dsp:nvSpPr>
        <dsp:cNvPr id="0" name=""/>
        <dsp:cNvSpPr/>
      </dsp:nvSpPr>
      <dsp:spPr>
        <a:xfrm>
          <a:off x="4353084" y="1144915"/>
          <a:ext cx="1474225" cy="723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по забезпеченню організаційної діяльності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4374263" y="1166094"/>
        <a:ext cx="1431867" cy="680759"/>
      </dsp:txXfrm>
    </dsp:sp>
    <dsp:sp modelId="{E1707B9F-D26E-45E8-BD24-4CDD251CBCD8}">
      <dsp:nvSpPr>
        <dsp:cNvPr id="0" name=""/>
        <dsp:cNvSpPr/>
      </dsp:nvSpPr>
      <dsp:spPr>
        <a:xfrm>
          <a:off x="4125191" y="2094176"/>
          <a:ext cx="1613455" cy="29129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20D77A-60B6-49C3-99D5-65A1C9042979}">
      <dsp:nvSpPr>
        <dsp:cNvPr id="0" name=""/>
        <dsp:cNvSpPr/>
      </dsp:nvSpPr>
      <dsp:spPr>
        <a:xfrm>
          <a:off x="4230536" y="2194254"/>
          <a:ext cx="1613455" cy="2912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300" b="1" kern="120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спеціальної підготовки кандидатів на посаду судді</a:t>
          </a:r>
          <a:endParaRPr lang="uk-UA" sz="1300" b="1" kern="1200" dirty="0" smtClean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бухгалтерського обліку та планової діяльності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по роботі з персоналом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юридичний відділ</a:t>
          </a:r>
        </a:p>
        <a:p>
          <a:pPr marL="0" marR="0" lvl="0" indent="0" algn="ctr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регіональні відділення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4277792" y="2241510"/>
        <a:ext cx="1518943" cy="2818397"/>
      </dsp:txXfrm>
    </dsp:sp>
    <dsp:sp modelId="{C388A6A5-2D25-4463-A7A6-F94D2DEF4B04}">
      <dsp:nvSpPr>
        <dsp:cNvPr id="0" name=""/>
        <dsp:cNvSpPr/>
      </dsp:nvSpPr>
      <dsp:spPr>
        <a:xfrm>
          <a:off x="6042677" y="1044837"/>
          <a:ext cx="1293346" cy="723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58337-2457-4721-8F6A-77B1D682049A}">
      <dsp:nvSpPr>
        <dsp:cNvPr id="0" name=""/>
        <dsp:cNvSpPr/>
      </dsp:nvSpPr>
      <dsp:spPr>
        <a:xfrm>
          <a:off x="6148022" y="1144915"/>
          <a:ext cx="1293346" cy="723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noProof="0" dirty="0" smtClean="0">
              <a:latin typeface="Times New Roman" pitchFamily="18" charset="0"/>
              <a:cs typeface="Times New Roman" pitchFamily="18" charset="0"/>
            </a:rPr>
            <a:t>Керівник апарату</a:t>
          </a:r>
          <a:endParaRPr lang="uk-UA" sz="15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6169201" y="1166094"/>
        <a:ext cx="1250988" cy="680759"/>
      </dsp:txXfrm>
    </dsp:sp>
    <dsp:sp modelId="{01490953-30E7-4A2C-B88E-DC56CC3F0195}">
      <dsp:nvSpPr>
        <dsp:cNvPr id="0" name=""/>
        <dsp:cNvSpPr/>
      </dsp:nvSpPr>
      <dsp:spPr>
        <a:xfrm>
          <a:off x="5924818" y="2222593"/>
          <a:ext cx="1690659" cy="2469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04993E-897B-4D05-A41E-CD10FEE2DBE6}">
      <dsp:nvSpPr>
        <dsp:cNvPr id="0" name=""/>
        <dsp:cNvSpPr/>
      </dsp:nvSpPr>
      <dsp:spPr>
        <a:xfrm>
          <a:off x="6030163" y="2322670"/>
          <a:ext cx="1690659" cy="24693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kern="1200" noProof="0" dirty="0" smtClean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200" b="1" kern="1200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документального забезпечення та контролю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-адміністративно–господарського забезпечення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інформаційних технологій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-регіональні відділення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079681" y="2372188"/>
        <a:ext cx="1591623" cy="2370322"/>
      </dsp:txXfrm>
    </dsp:sp>
    <dsp:sp modelId="{8A0772C8-9C0B-4EFD-8127-F7005A77C5AF}">
      <dsp:nvSpPr>
        <dsp:cNvPr id="0" name=""/>
        <dsp:cNvSpPr/>
      </dsp:nvSpPr>
      <dsp:spPr>
        <a:xfrm>
          <a:off x="7522309" y="1044837"/>
          <a:ext cx="1293346" cy="723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DB04AB-3FF2-4BCA-B19D-D823A3453D5C}">
      <dsp:nvSpPr>
        <dsp:cNvPr id="0" name=""/>
        <dsp:cNvSpPr/>
      </dsp:nvSpPr>
      <dsp:spPr>
        <a:xfrm>
          <a:off x="7627654" y="1144915"/>
          <a:ext cx="1293346" cy="723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noProof="0" dirty="0" smtClean="0">
              <a:latin typeface="Times New Roman" pitchFamily="18" charset="0"/>
              <a:cs typeface="Times New Roman" pitchFamily="18" charset="0"/>
            </a:rPr>
            <a:t>Відділ підготовки викладачів</a:t>
          </a:r>
          <a:endParaRPr lang="uk-UA" sz="14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7648833" y="1166094"/>
        <a:ext cx="1250988" cy="6807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79099-5778-4148-AED3-79D53EA0037C}">
      <dsp:nvSpPr>
        <dsp:cNvPr id="0" name=""/>
        <dsp:cNvSpPr/>
      </dsp:nvSpPr>
      <dsp:spPr>
        <a:xfrm>
          <a:off x="2939283" y="1161652"/>
          <a:ext cx="2351002" cy="14596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Проведено 30 занять</a:t>
          </a:r>
          <a:endParaRPr lang="ru-RU" sz="3300" kern="1200" dirty="0"/>
        </a:p>
      </dsp:txBody>
      <dsp:txXfrm>
        <a:off x="3010539" y="1232908"/>
        <a:ext cx="2208490" cy="1317182"/>
      </dsp:txXfrm>
    </dsp:sp>
    <dsp:sp modelId="{099F8F03-047D-4A36-81F4-781FD194F75E}">
      <dsp:nvSpPr>
        <dsp:cNvPr id="0" name=""/>
        <dsp:cNvSpPr/>
      </dsp:nvSpPr>
      <dsp:spPr>
        <a:xfrm rot="16200039">
          <a:off x="3944442" y="991299"/>
          <a:ext cx="3407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0706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A6D76-CECE-4AE3-B4A7-AF6633BA364D}">
      <dsp:nvSpPr>
        <dsp:cNvPr id="0" name=""/>
        <dsp:cNvSpPr/>
      </dsp:nvSpPr>
      <dsp:spPr>
        <a:xfrm>
          <a:off x="2969861" y="-170151"/>
          <a:ext cx="2289881" cy="9910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8 семінарів–практикумів </a:t>
          </a:r>
          <a:endParaRPr lang="ru-RU" sz="2700" kern="1200" dirty="0">
            <a:solidFill>
              <a:srgbClr val="FFC000"/>
            </a:solidFill>
          </a:endParaRPr>
        </a:p>
      </dsp:txBody>
      <dsp:txXfrm>
        <a:off x="3018242" y="-121770"/>
        <a:ext cx="2193119" cy="894335"/>
      </dsp:txXfrm>
    </dsp:sp>
    <dsp:sp modelId="{A2A25E4E-15F1-484D-A0D0-B779E92E29DF}">
      <dsp:nvSpPr>
        <dsp:cNvPr id="0" name=""/>
        <dsp:cNvSpPr/>
      </dsp:nvSpPr>
      <dsp:spPr>
        <a:xfrm rot="21510228">
          <a:off x="5290165" y="1851585"/>
          <a:ext cx="7055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5562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09C32-7FAC-4702-936B-DC41628FBCD7}">
      <dsp:nvSpPr>
        <dsp:cNvPr id="0" name=""/>
        <dsp:cNvSpPr/>
      </dsp:nvSpPr>
      <dsp:spPr>
        <a:xfrm>
          <a:off x="5995607" y="1318406"/>
          <a:ext cx="2176014" cy="9910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14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вебінарів</a:t>
          </a:r>
          <a:r>
            <a:rPr lang="uk-UA" sz="24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kern="1200" dirty="0"/>
        </a:p>
      </dsp:txBody>
      <dsp:txXfrm>
        <a:off x="6043988" y="1366787"/>
        <a:ext cx="2079252" cy="894335"/>
      </dsp:txXfrm>
    </dsp:sp>
    <dsp:sp modelId="{026A94C2-7F7A-46C7-AB60-33473AF08F1E}">
      <dsp:nvSpPr>
        <dsp:cNvPr id="0" name=""/>
        <dsp:cNvSpPr/>
      </dsp:nvSpPr>
      <dsp:spPr>
        <a:xfrm rot="5399966">
          <a:off x="3858128" y="2878013"/>
          <a:ext cx="5133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3332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2985E-1518-43A6-B288-36689DDA20B9}">
      <dsp:nvSpPr>
        <dsp:cNvPr id="0" name=""/>
        <dsp:cNvSpPr/>
      </dsp:nvSpPr>
      <dsp:spPr>
        <a:xfrm>
          <a:off x="1284462" y="3134679"/>
          <a:ext cx="5660685" cy="1673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 дистанційних </a:t>
          </a:r>
          <a:r>
            <a:rPr lang="uk-UA" sz="2000" kern="1200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відеозанять</a:t>
          </a:r>
          <a:r>
            <a:rPr lang="uk-UA" sz="20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 які співробітники Служби активно використовують для підвищення рівня кваліфікації</a:t>
          </a:r>
          <a:r>
            <a:rPr lang="uk-UA" sz="23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300" kern="1200" dirty="0">
            <a:solidFill>
              <a:srgbClr val="FFC000"/>
            </a:solidFill>
          </a:endParaRPr>
        </a:p>
      </dsp:txBody>
      <dsp:txXfrm>
        <a:off x="1366151" y="3216368"/>
        <a:ext cx="5497307" cy="1510021"/>
      </dsp:txXfrm>
    </dsp:sp>
    <dsp:sp modelId="{39208412-2E93-4622-99EB-C9DBABB76E46}">
      <dsp:nvSpPr>
        <dsp:cNvPr id="0" name=""/>
        <dsp:cNvSpPr/>
      </dsp:nvSpPr>
      <dsp:spPr>
        <a:xfrm rot="10799053">
          <a:off x="2367227" y="1891902"/>
          <a:ext cx="5720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2056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8BF9E-BBC8-4892-A9A6-0DE63C69C5A4}">
      <dsp:nvSpPr>
        <dsp:cNvPr id="0" name=""/>
        <dsp:cNvSpPr/>
      </dsp:nvSpPr>
      <dsp:spPr>
        <a:xfrm>
          <a:off x="0" y="1396758"/>
          <a:ext cx="2367227" cy="9910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 круглих столи </a:t>
          </a:r>
          <a:endParaRPr lang="ru-RU" sz="2700" kern="1200" dirty="0"/>
        </a:p>
      </dsp:txBody>
      <dsp:txXfrm>
        <a:off x="48381" y="1445139"/>
        <a:ext cx="2270465" cy="8943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9F4CB-BEA4-4C5D-B238-486BE8F1B395}">
      <dsp:nvSpPr>
        <dsp:cNvPr id="0" name=""/>
        <dsp:cNvSpPr/>
      </dsp:nvSpPr>
      <dsp:spPr>
        <a:xfrm>
          <a:off x="3168337" y="-576085"/>
          <a:ext cx="4234070" cy="4234070"/>
        </a:xfrm>
        <a:prstGeom prst="pie">
          <a:avLst>
            <a:gd name="adj1" fmla="val 16200000"/>
            <a:gd name="adj2" fmla="val 2052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7110" y="135641"/>
        <a:ext cx="1360951" cy="907300"/>
      </dsp:txXfrm>
    </dsp:sp>
    <dsp:sp modelId="{A8FE6564-218F-4D3C-BED2-F26D85A0941E}">
      <dsp:nvSpPr>
        <dsp:cNvPr id="0" name=""/>
        <dsp:cNvSpPr/>
      </dsp:nvSpPr>
      <dsp:spPr>
        <a:xfrm>
          <a:off x="3456386" y="300225"/>
          <a:ext cx="4234070" cy="4234070"/>
        </a:xfrm>
        <a:prstGeom prst="pie">
          <a:avLst>
            <a:gd name="adj1" fmla="val 20520000"/>
            <a:gd name="adj2" fmla="val 324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3329" y="2234792"/>
        <a:ext cx="1260140" cy="1008112"/>
      </dsp:txXfrm>
    </dsp:sp>
    <dsp:sp modelId="{3FA9D25C-9A6D-4763-811E-1552025FCBD6}">
      <dsp:nvSpPr>
        <dsp:cNvPr id="0" name=""/>
        <dsp:cNvSpPr/>
      </dsp:nvSpPr>
      <dsp:spPr>
        <a:xfrm>
          <a:off x="2376279" y="1139158"/>
          <a:ext cx="4234070" cy="4234070"/>
        </a:xfrm>
        <a:prstGeom prst="pie">
          <a:avLst>
            <a:gd name="adj1" fmla="val 3240000"/>
            <a:gd name="adj2" fmla="val 756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8447" y="4113088"/>
        <a:ext cx="1209734" cy="1108923"/>
      </dsp:txXfrm>
    </dsp:sp>
    <dsp:sp modelId="{D56AD7B4-381E-489D-A5CB-D2BC2475FE95}">
      <dsp:nvSpPr>
        <dsp:cNvPr id="0" name=""/>
        <dsp:cNvSpPr/>
      </dsp:nvSpPr>
      <dsp:spPr>
        <a:xfrm>
          <a:off x="1080107" y="300225"/>
          <a:ext cx="4234070" cy="4234070"/>
        </a:xfrm>
        <a:prstGeom prst="pie">
          <a:avLst>
            <a:gd name="adj1" fmla="val 7560000"/>
            <a:gd name="adj2" fmla="val 1188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kern="1200" dirty="0">
            <a:solidFill>
              <a:schemeClr val="bg2"/>
            </a:solidFill>
          </a:endParaRPr>
        </a:p>
      </dsp:txBody>
      <dsp:txXfrm>
        <a:off x="1327095" y="2234792"/>
        <a:ext cx="1260140" cy="1008112"/>
      </dsp:txXfrm>
    </dsp:sp>
    <dsp:sp modelId="{2EBF292F-95AC-408C-9D3F-59258EDD8921}">
      <dsp:nvSpPr>
        <dsp:cNvPr id="0" name=""/>
        <dsp:cNvSpPr/>
      </dsp:nvSpPr>
      <dsp:spPr>
        <a:xfrm>
          <a:off x="1246385" y="-504064"/>
          <a:ext cx="4234070" cy="4234070"/>
        </a:xfrm>
        <a:prstGeom prst="pie">
          <a:avLst>
            <a:gd name="adj1" fmla="val 11880000"/>
            <a:gd name="adj2" fmla="val 1620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0731" y="207663"/>
        <a:ext cx="1360951" cy="907300"/>
      </dsp:txXfrm>
    </dsp:sp>
    <dsp:sp modelId="{8448CE43-213D-4D29-9DD1-7D762357D305}">
      <dsp:nvSpPr>
        <dsp:cNvPr id="0" name=""/>
        <dsp:cNvSpPr/>
      </dsp:nvSpPr>
      <dsp:spPr>
        <a:xfrm>
          <a:off x="2906028" y="-838194"/>
          <a:ext cx="4758288" cy="475828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90947-D598-4D19-8CB9-4EE2D48BCC28}">
      <dsp:nvSpPr>
        <dsp:cNvPr id="0" name=""/>
        <dsp:cNvSpPr/>
      </dsp:nvSpPr>
      <dsp:spPr>
        <a:xfrm>
          <a:off x="3194570" y="38079"/>
          <a:ext cx="4758288" cy="475828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4495D-2683-45EA-BFBC-F6B039FC1D2E}">
      <dsp:nvSpPr>
        <dsp:cNvPr id="0" name=""/>
        <dsp:cNvSpPr/>
      </dsp:nvSpPr>
      <dsp:spPr>
        <a:xfrm>
          <a:off x="2114170" y="877224"/>
          <a:ext cx="4758288" cy="475828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42A6B-6C68-4E87-9644-399D9FE00E49}">
      <dsp:nvSpPr>
        <dsp:cNvPr id="0" name=""/>
        <dsp:cNvSpPr/>
      </dsp:nvSpPr>
      <dsp:spPr>
        <a:xfrm>
          <a:off x="817705" y="38079"/>
          <a:ext cx="4758288" cy="475828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1125B-A773-4877-8A88-4B4475B5C450}">
      <dsp:nvSpPr>
        <dsp:cNvPr id="0" name=""/>
        <dsp:cNvSpPr/>
      </dsp:nvSpPr>
      <dsp:spPr>
        <a:xfrm>
          <a:off x="984475" y="-766173"/>
          <a:ext cx="4758288" cy="475828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B83D1-C049-47F6-BD9A-33148D6AD8CE}">
      <dsp:nvSpPr>
        <dsp:cNvPr id="0" name=""/>
        <dsp:cNvSpPr/>
      </dsp:nvSpPr>
      <dsp:spPr>
        <a:xfrm>
          <a:off x="3812" y="19048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Відділ СП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7305" y="32541"/>
        <a:ext cx="1073514" cy="433713"/>
      </dsp:txXfrm>
    </dsp:sp>
    <dsp:sp modelId="{EC846D1D-24B7-4A48-A2F4-646FE7DFEBCE}">
      <dsp:nvSpPr>
        <dsp:cNvPr id="0" name=""/>
        <dsp:cNvSpPr/>
      </dsp:nvSpPr>
      <dsp:spPr>
        <a:xfrm>
          <a:off x="113862" y="479748"/>
          <a:ext cx="110050" cy="1115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5549"/>
              </a:lnTo>
              <a:lnTo>
                <a:pt x="110050" y="111554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80694D-809C-4E1E-B7DD-C52FD19CDA25}">
      <dsp:nvSpPr>
        <dsp:cNvPr id="0" name=""/>
        <dsp:cNvSpPr/>
      </dsp:nvSpPr>
      <dsp:spPr>
        <a:xfrm>
          <a:off x="223912" y="594923"/>
          <a:ext cx="1403843" cy="2000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співробітників центрального органу управління та начальників територіальних управлінь Служби судової охорони та їхніх заступників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5029" y="636040"/>
        <a:ext cx="1321609" cy="1918514"/>
      </dsp:txXfrm>
    </dsp:sp>
    <dsp:sp modelId="{CFB9A514-3443-43FF-8BF1-F0865F415FB5}">
      <dsp:nvSpPr>
        <dsp:cNvPr id="0" name=""/>
        <dsp:cNvSpPr/>
      </dsp:nvSpPr>
      <dsp:spPr>
        <a:xfrm>
          <a:off x="113862" y="479748"/>
          <a:ext cx="118313" cy="3175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5763"/>
              </a:lnTo>
              <a:lnTo>
                <a:pt x="118313" y="317576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19E8E3-F235-4855-8031-AEF582A21A1F}">
      <dsp:nvSpPr>
        <dsp:cNvPr id="0" name=""/>
        <dsp:cNvSpPr/>
      </dsp:nvSpPr>
      <dsp:spPr>
        <a:xfrm>
          <a:off x="232175" y="2729895"/>
          <a:ext cx="1269842" cy="1851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місто Київ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Київська 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область</a:t>
          </a:r>
          <a:endParaRPr lang="uk-UA" sz="13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Вінниця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Житомир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Черкаси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Чернігів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367" y="2767087"/>
        <a:ext cx="1195458" cy="1776848"/>
      </dsp:txXfrm>
    </dsp:sp>
    <dsp:sp modelId="{670EE249-F303-47E4-98AB-9B5614900BCA}">
      <dsp:nvSpPr>
        <dsp:cNvPr id="0" name=""/>
        <dsp:cNvSpPr/>
      </dsp:nvSpPr>
      <dsp:spPr>
        <a:xfrm>
          <a:off x="1523954" y="19048"/>
          <a:ext cx="1670753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Дніпровське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537447" y="32541"/>
        <a:ext cx="1643767" cy="433713"/>
      </dsp:txXfrm>
    </dsp:sp>
    <dsp:sp modelId="{56996AD9-E83A-4ACA-AE38-09BB3FDF0A05}">
      <dsp:nvSpPr>
        <dsp:cNvPr id="0" name=""/>
        <dsp:cNvSpPr/>
      </dsp:nvSpPr>
      <dsp:spPr>
        <a:xfrm>
          <a:off x="1691030" y="479748"/>
          <a:ext cx="167075" cy="567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595"/>
              </a:lnTo>
              <a:lnTo>
                <a:pt x="167075" y="5675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7928D3-ABE8-43CB-8565-3D540B33441C}">
      <dsp:nvSpPr>
        <dsp:cNvPr id="0" name=""/>
        <dsp:cNvSpPr/>
      </dsp:nvSpPr>
      <dsp:spPr>
        <a:xfrm>
          <a:off x="1858105" y="594923"/>
          <a:ext cx="1346546" cy="904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Дніпро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Кропивницький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 Запоріжжя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884607" y="621425"/>
        <a:ext cx="1293542" cy="851837"/>
      </dsp:txXfrm>
    </dsp:sp>
    <dsp:sp modelId="{81D39417-23EF-4885-9351-EA0B5322EF36}">
      <dsp:nvSpPr>
        <dsp:cNvPr id="0" name=""/>
        <dsp:cNvSpPr/>
      </dsp:nvSpPr>
      <dsp:spPr>
        <a:xfrm>
          <a:off x="3354479" y="22425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Львівське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367972" y="35918"/>
        <a:ext cx="1073514" cy="433713"/>
      </dsp:txXfrm>
    </dsp:sp>
    <dsp:sp modelId="{16C733DB-BC5B-43E6-B621-6DBA50B671D2}">
      <dsp:nvSpPr>
        <dsp:cNvPr id="0" name=""/>
        <dsp:cNvSpPr/>
      </dsp:nvSpPr>
      <dsp:spPr>
        <a:xfrm>
          <a:off x="3464529" y="483125"/>
          <a:ext cx="95248" cy="92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5125"/>
              </a:lnTo>
              <a:lnTo>
                <a:pt x="95248" y="92512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3A451-709E-48B6-966C-AF2C49507A3D}">
      <dsp:nvSpPr>
        <dsp:cNvPr id="0" name=""/>
        <dsp:cNvSpPr/>
      </dsp:nvSpPr>
      <dsp:spPr>
        <a:xfrm>
          <a:off x="3559778" y="596208"/>
          <a:ext cx="1085437" cy="16240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Львів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Рівне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Луцьк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Ужгород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Івано–Франківськ (області)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91569" y="627999"/>
        <a:ext cx="1021855" cy="1560503"/>
      </dsp:txXfrm>
    </dsp:sp>
    <dsp:sp modelId="{1D8FEF4B-A125-4421-94F7-05D9BBE97D9C}">
      <dsp:nvSpPr>
        <dsp:cNvPr id="0" name=""/>
        <dsp:cNvSpPr/>
      </dsp:nvSpPr>
      <dsp:spPr>
        <a:xfrm>
          <a:off x="4654683" y="30778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Одеське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668176" y="44271"/>
        <a:ext cx="1073514" cy="433713"/>
      </dsp:txXfrm>
    </dsp:sp>
    <dsp:sp modelId="{A2C6E96B-2FBF-44D9-98CB-7E93E3BC17C5}">
      <dsp:nvSpPr>
        <dsp:cNvPr id="0" name=""/>
        <dsp:cNvSpPr/>
      </dsp:nvSpPr>
      <dsp:spPr>
        <a:xfrm>
          <a:off x="4719013" y="491477"/>
          <a:ext cx="91440" cy="6141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4135"/>
              </a:lnTo>
              <a:lnTo>
                <a:pt x="99782" y="61413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6D6B9-BC0D-4948-A4D6-396803CA9961}">
      <dsp:nvSpPr>
        <dsp:cNvPr id="0" name=""/>
        <dsp:cNvSpPr/>
      </dsp:nvSpPr>
      <dsp:spPr>
        <a:xfrm>
          <a:off x="4818795" y="614525"/>
          <a:ext cx="974810" cy="982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Одеса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Миколаїв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Херсон (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47346" y="643076"/>
        <a:ext cx="917708" cy="925072"/>
      </dsp:txXfrm>
    </dsp:sp>
    <dsp:sp modelId="{B90B54E1-3EF9-4453-AAFA-0CA5A909532C}">
      <dsp:nvSpPr>
        <dsp:cNvPr id="0" name=""/>
        <dsp:cNvSpPr/>
      </dsp:nvSpPr>
      <dsp:spPr>
        <a:xfrm>
          <a:off x="5886464" y="64201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Харківське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899957" y="77694"/>
        <a:ext cx="1073514" cy="433713"/>
      </dsp:txXfrm>
    </dsp:sp>
    <dsp:sp modelId="{9C79B0C3-BE7C-40CE-9EA4-E58612936C48}">
      <dsp:nvSpPr>
        <dsp:cNvPr id="0" name=""/>
        <dsp:cNvSpPr/>
      </dsp:nvSpPr>
      <dsp:spPr>
        <a:xfrm>
          <a:off x="5996515" y="524901"/>
          <a:ext cx="95244" cy="900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0061"/>
              </a:lnTo>
              <a:lnTo>
                <a:pt x="95244" y="90006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1FD84-E564-4CEA-93CA-A9C6B507B329}">
      <dsp:nvSpPr>
        <dsp:cNvPr id="0" name=""/>
        <dsp:cNvSpPr/>
      </dsp:nvSpPr>
      <dsp:spPr>
        <a:xfrm>
          <a:off x="6091759" y="552091"/>
          <a:ext cx="853797" cy="1745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Донецьк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Луганськ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Полтава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Суми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Харків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16766" y="577098"/>
        <a:ext cx="803783" cy="1695728"/>
      </dsp:txXfrm>
    </dsp:sp>
    <dsp:sp modelId="{54386FE9-BCCB-4F08-B4C1-2A3233E1A2D6}">
      <dsp:nvSpPr>
        <dsp:cNvPr id="0" name=""/>
        <dsp:cNvSpPr/>
      </dsp:nvSpPr>
      <dsp:spPr>
        <a:xfrm>
          <a:off x="7148274" y="49395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Чернівецьке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161767" y="62888"/>
        <a:ext cx="1073514" cy="433713"/>
      </dsp:txXfrm>
    </dsp:sp>
    <dsp:sp modelId="{D7493F98-14AA-4BC7-BDD9-08185D0B7166}">
      <dsp:nvSpPr>
        <dsp:cNvPr id="0" name=""/>
        <dsp:cNvSpPr/>
      </dsp:nvSpPr>
      <dsp:spPr>
        <a:xfrm>
          <a:off x="7212604" y="510094"/>
          <a:ext cx="91440" cy="6238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3844"/>
              </a:lnTo>
              <a:lnTo>
                <a:pt x="110929" y="62384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06B63-9C69-4ECA-BF0E-ED6ED9B04CE8}">
      <dsp:nvSpPr>
        <dsp:cNvPr id="0" name=""/>
        <dsp:cNvSpPr/>
      </dsp:nvSpPr>
      <dsp:spPr>
        <a:xfrm>
          <a:off x="7323533" y="614525"/>
          <a:ext cx="1322966" cy="1038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Чернівці Тернопіль Хмельницький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(області)</a:t>
          </a:r>
          <a:endParaRPr lang="uk-UA" sz="7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53959" y="644951"/>
        <a:ext cx="1262114" cy="977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Порядок підготовки співробітників ССО від 28.02.20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116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Порядок підготовки співробітників ССО від 28.02.20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433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комплексної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</a:p>
          <a:p>
            <a:pPr marL="0" indent="0" algn="ctr"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потреб у підготовці співробітників Служби судової 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локального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змісту та організації підготовки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Служби судової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 курсів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тренерів(викладачів) для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вишколу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2021-2025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576063"/>
          </a:xfrm>
        </p:spPr>
        <p:txBody>
          <a:bodyPr/>
          <a:lstStyle/>
          <a:p>
            <a:r>
              <a:rPr lang="uk-UA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підготовки на 2021 рік</a:t>
            </a:r>
            <a:endParaRPr lang="uk-UA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500" dirty="0" smtClean="0">
                <a:effectLst/>
                <a:latin typeface="Times New Roman" pitchFamily="18" charset="0"/>
                <a:cs typeface="Times New Roman" pitchFamily="18" charset="0"/>
              </a:rPr>
              <a:t>	Ректор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 України затвердив план підготовки співробітників на 2021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рік, який погоджено зі Службою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судової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Планом передбачено </a:t>
            </a:r>
          </a:p>
          <a:p>
            <a:pPr marL="0" indent="0" algn="ctr">
              <a:buNone/>
            </a:pP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проведення </a:t>
            </a:r>
            <a:r>
              <a:rPr lang="uk-UA" sz="2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протягом 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року більше 78 занять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У період карантину проводяться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онлай і офлайн–заняття</a:t>
            </a:r>
            <a:endParaRPr lang="uk-UA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77072"/>
            <a:ext cx="47625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6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56109"/>
          </a:xfrm>
        </p:spPr>
        <p:txBody>
          <a:bodyPr/>
          <a:lstStyle/>
          <a:p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 Підготовки 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484784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82" y="2204864"/>
            <a:ext cx="2470252" cy="32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3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015" y="72591"/>
            <a:ext cx="8229600" cy="656109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endParaRPr lang="uk-UA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592" y="745382"/>
            <a:ext cx="8496944" cy="1368152"/>
          </a:xfrm>
        </p:spPr>
        <p:txBody>
          <a:bodyPr/>
          <a:lstStyle/>
          <a:p>
            <a:pPr marL="0" indent="0" algn="just">
              <a:buNone/>
              <a:tabLst>
                <a:tab pos="444500" algn="l"/>
              </a:tabLst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Відповідно до п. 1.5. Порядку підготовки співробітників Служби судової охорони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відділ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спеціальної підготовки кандидатів на посаду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регіональні відділення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 займаються організацією та проведенням підготовки співробітників ССО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17812613"/>
              </p:ext>
            </p:extLst>
          </p:nvPr>
        </p:nvGraphicFramePr>
        <p:xfrm>
          <a:off x="179512" y="2060848"/>
          <a:ext cx="8964488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2627784" y="4725144"/>
            <a:ext cx="6192688" cy="1800200"/>
          </a:xfrm>
          <a:prstGeom prst="ellipse">
            <a:avLst/>
          </a:prstGeom>
          <a:solidFill>
            <a:srgbClr val="FFC00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Підготовка співробітників </a:t>
            </a:r>
            <a:r>
              <a:rPr lang="uk-UA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Служби судової </a:t>
            </a:r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 може бути організована та проведена спільно різними структурними підрозділами Національної школи суддів України</a:t>
            </a:r>
            <a:endParaRPr lang="uk-UA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6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31" y="1628800"/>
            <a:ext cx="5255342" cy="325540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67544" y="44624"/>
            <a:ext cx="8229600" cy="65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uk-UA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Формування груп слухачів</a:t>
            </a:r>
            <a:endParaRPr lang="uk-UA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07604" y="908720"/>
            <a:ext cx="4374740" cy="165618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Співробітники центрального органу управління та начальників територіальних управлінь Служби судової охорони та їхніх </a:t>
            </a:r>
            <a:r>
              <a:rPr lang="uk-UA" sz="15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заступників</a:t>
            </a:r>
            <a:endParaRPr lang="uk-UA" sz="15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8926" y="3645024"/>
            <a:ext cx="4492095" cy="162707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Керівники структурних підрозділів територіальних управлінь Служби судової охорони та їхніх </a:t>
            </a:r>
            <a:r>
              <a:rPr lang="uk-UA" sz="15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заступників</a:t>
            </a:r>
            <a:endParaRPr lang="uk-UA" sz="15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403543" y="4884204"/>
            <a:ext cx="3507670" cy="150007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інші співробітники територіальних управлінь Служби судової </a:t>
            </a:r>
            <a:r>
              <a:rPr lang="uk-UA" sz="15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охорони</a:t>
            </a:r>
            <a:endParaRPr lang="uk-UA" sz="15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2553" y="5373216"/>
            <a:ext cx="5436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клопотанням </a:t>
            </a:r>
          </a:p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Служби судової охорони в разі потреби групи </a:t>
            </a:r>
          </a:p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слухачів можуть формуватись з різних категорій її (Служби) співробітників</a:t>
            </a:r>
            <a:endParaRPr lang="uk-U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814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656109"/>
          </a:xfrm>
        </p:spPr>
        <p:txBody>
          <a:bodyPr/>
          <a:lstStyle/>
          <a:p>
            <a:r>
              <a:rPr lang="uk-UA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Періодичність і тривалість підготовки </a:t>
            </a:r>
            <a:endParaRPr lang="uk-UA" sz="3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49080"/>
            <a:ext cx="1625352" cy="2708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868960"/>
            <a:ext cx="4824536" cy="35364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141" y="692696"/>
            <a:ext cx="2060848" cy="206084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1259632" y="954396"/>
            <a:ext cx="5832648" cy="1914564"/>
          </a:xfrm>
          <a:prstGeom prst="ellipse">
            <a:avLst/>
          </a:prstGeom>
          <a:solidFill>
            <a:srgbClr val="0070C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Програми, періодичність і тривалість формуються відповідно до </a:t>
            </a:r>
            <a:endParaRPr lang="uk-U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планів </a:t>
            </a:r>
            <a:r>
              <a:rPr lang="uk-UA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Підготовки співробітників Служби судової </a:t>
            </a:r>
            <a:r>
              <a:rPr lang="uk-UA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</a:t>
            </a:r>
            <a:endParaRPr lang="uk-UA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43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732808"/>
            <a:ext cx="5760640" cy="3709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79" y="2558463"/>
            <a:ext cx="2226556" cy="2226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3923928" cy="26210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Овал 10"/>
          <p:cNvSpPr/>
          <p:nvPr/>
        </p:nvSpPr>
        <p:spPr>
          <a:xfrm>
            <a:off x="1187624" y="1050449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96136" y="1729493"/>
            <a:ext cx="3024336" cy="97942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851919" y="4592223"/>
            <a:ext cx="4982915" cy="18002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885" y="575415"/>
            <a:ext cx="8229600" cy="3350071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нлайн–семінар–практикум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“Ефективна  комунікація у професійній діяльності” – Київ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онлайн–семінари 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“Судова система України, законодавство про судоустрій і статус суддів” – Львів, Тернопіль, Івано–Франківськ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нлайн–круглий стіл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“Функціонування Служби судової охорони в системі правосуддя України” – Черкаси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51520" y="116632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Січнева підготовка – 121 співробітник</a:t>
            </a:r>
            <a:endParaRPr lang="uk-UA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620" y="3965490"/>
            <a:ext cx="2892509" cy="28925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65489"/>
            <a:ext cx="4932040" cy="28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0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588" y="511175"/>
            <a:ext cx="8229600" cy="3311499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онлайн–круглі столи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“Функціонування Служби судової охорони в системі правосуддя України” –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Суми, Ужгород, Полтава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ренінг </a:t>
            </a:r>
            <a:r>
              <a:rPr lang="en-US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</a:t>
            </a:r>
            <a:r>
              <a:rPr lang="en-US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нлайн–семінар–практикум </a:t>
            </a:r>
          </a:p>
          <a:p>
            <a:pPr marL="0" indent="0" algn="ctr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“Ефективна  комунікація у професійній діяльності” – Дніпро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онлайн–семінари </a:t>
            </a: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“Судова система України, законодавство про судоустрій і статус суддів” – Рівне</a:t>
            </a: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81588" y="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в лютому </a:t>
            </a:r>
            <a:endParaRPr lang="uk-UA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3" y="3688676"/>
            <a:ext cx="4159563" cy="3119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151" y="3711033"/>
            <a:ext cx="4613940" cy="307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7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4704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анкет зворотного зв’язку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83264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онлайн–занять особливо актуальним і важливим джерелом інформації для Національної школи суддів України є анонімне анкетування за п’ятибальною шкалою, де 5 балів є найвищою оцінкою, а 1 бал – найнижчою.</a:t>
            </a:r>
          </a:p>
          <a:p>
            <a:pPr marL="0" indent="0" algn="just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аналізу анкет отримується інформація про ефективність обраних методів проведення занять, ступінь задоволеності  його учасників процесом і результатами роботи протягом заняття, а також ступінь досягнення поставленої мети.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4"/>
            <a:ext cx="9144000" cy="310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404664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49664" y="2564904"/>
            <a:ext cx="4184487" cy="432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endParaRPr lang="uk-UA" altLang="uk-UA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 </a:t>
            </a:r>
          </a:p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круглий стіл </a:t>
            </a:r>
            <a:endParaRPr lang="ru-RU" sz="2000" dirty="0"/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співробітників 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Київ –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Львів – Ужгород</a:t>
            </a:r>
            <a:endParaRPr lang="uk-UA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лютого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4157237" y="764704"/>
            <a:ext cx="49693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 програма підготовки 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 Служби судової охорони–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стратегічного розвитку   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55022"/>
            <a:ext cx="3478835" cy="370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9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93B0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3810000" cy="49221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648072" cy="909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55866" y="199546"/>
            <a:ext cx="4460150" cy="331236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НШСУ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</a:t>
            </a: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системи правосуддя </a:t>
            </a:r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95528" y="116632"/>
            <a:ext cx="4248472" cy="33123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152400" dist="317500" dir="5400000" sx="90000" sy="-19000" rotWithShape="0">
              <a:schemeClr val="tx1">
                <a:alpha val="15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ССО</a:t>
            </a:r>
          </a:p>
          <a:p>
            <a:pPr algn="ctr"/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 державним органом у 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 правосуддя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забезпечення охорони та підтримання громадського порядку в судах</a:t>
            </a:r>
            <a:endParaRPr lang="uk-UA" sz="2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Результат пошуку зображень за запитом &quot;національна школа суддів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3731" y="3212976"/>
            <a:ext cx="5381216" cy="335378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91512" cy="647725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692696"/>
            <a:ext cx="8147050" cy="5976664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спеціальну підготовку кандидатів на посаду судді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підготовку суддів, зокрема, </a:t>
            </a:r>
          </a:p>
          <a:p>
            <a:pPr marL="0" indent="0" algn="ctr">
              <a:buNone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обраних на адміністративні посади в судах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періодичне навчання суддів </a:t>
            </a:r>
          </a:p>
          <a:p>
            <a:pPr marL="0" indent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 метою підвищення рівня їхньої кваліфікації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проведення курсів навчання, визначених кваліфікаційним або дисциплінарним органом, для підвищення кваліфікації суддів, які тимчасово відсторонені від здійснення правосуддя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підготовку працівників апаратів судів </a:t>
            </a:r>
          </a:p>
          <a:p>
            <a:pPr marL="0" indent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та підвищення рівня їхньої кваліфікації</a:t>
            </a: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en-US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45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30725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uk-UA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проведення наукових досліджень з питань удосконалення судового устрою, статусу суддів і судочинства</a:t>
            </a:r>
          </a:p>
          <a:p>
            <a:pPr algn="ctr">
              <a:buFont typeface="Wingdings" pitchFamily="2" charset="2"/>
              <a:buChar char="v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вивчення міжнародного досвіду організації та діяльності судів</a:t>
            </a:r>
          </a:p>
          <a:p>
            <a:pPr algn="ctr">
              <a:buFont typeface="Wingdings" pitchFamily="2" charset="2"/>
              <a:buChar char="v"/>
            </a:pPr>
            <a:r>
              <a:rPr lang="uk-UA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науково–методичне забезпечення діяльності судів, Вищої кваліфікаційної комісії суддів України та Вищої ради правосуддя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627784" y="94953"/>
            <a:ext cx="3888432" cy="72008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701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360041"/>
          </a:xfrm>
        </p:spPr>
        <p:txBody>
          <a:bodyPr/>
          <a:lstStyle/>
          <a:p>
            <a:r>
              <a:rPr lang="ru-RU" sz="3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endParaRPr lang="ru-RU" sz="3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033335"/>
              </p:ext>
            </p:extLst>
          </p:nvPr>
        </p:nvGraphicFramePr>
        <p:xfrm>
          <a:off x="107504" y="836712"/>
          <a:ext cx="90364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067944" y="3053432"/>
            <a:ext cx="912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Ректор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39037" y="5696798"/>
            <a:ext cx="19467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з науково-дослідної роботи та науково-методичної роботи  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32398" y="5666176"/>
            <a:ext cx="1843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з підготовки кадрів для системи правосуддя</a:t>
            </a:r>
            <a:endParaRPr lang="uk-UA" sz="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32891" y="5639484"/>
            <a:ext cx="20421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по забезпеченню організаційної діяльності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24328" y="5704973"/>
            <a:ext cx="14866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Начальник відділу підготовки </a:t>
            </a:r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викладачів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14417" y="5835297"/>
            <a:ext cx="18396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Керівник апарату</a:t>
            </a:r>
          </a:p>
        </p:txBody>
      </p:sp>
    </p:spTree>
    <p:extLst>
      <p:ext uri="{BB962C8B-B14F-4D97-AF65-F5344CB8AC3E}">
        <p14:creationId xmlns:p14="http://schemas.microsoft.com/office/powerpoint/2010/main" val="118873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836712"/>
          <a:ext cx="90364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елка вниз 3"/>
          <p:cNvSpPr/>
          <p:nvPr/>
        </p:nvSpPr>
        <p:spPr>
          <a:xfrm>
            <a:off x="2627784" y="94953"/>
            <a:ext cx="3888432" cy="72008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35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3" y="692696"/>
            <a:ext cx="8229600" cy="203474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7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школа суддів України та Служба судової охорони у 2019 році розпочали плідну співпрацю для професійної підготовки співробітників Служби судової охорони.</a:t>
            </a:r>
          </a:p>
          <a:p>
            <a:pPr marL="0" indent="0" algn="just">
              <a:buNone/>
            </a:pP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2020 році відповідно </a:t>
            </a:r>
            <a:r>
              <a:rPr lang="uk-UA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положень чинного законодавства Національна школа суддів України та Служба судової охорони визначили основні напрямки спільної роботи щодо виконання взаємопов’язаних функцій і завдань у 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Меморандумі про співпрацю.</a:t>
            </a:r>
          </a:p>
          <a:p>
            <a:pPr marL="0" indent="0" algn="just">
              <a:buNone/>
            </a:pPr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Головними цілями Меморандуму визначено поєднання зусиль сторін, спрямованих 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на: 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1187622" y="0"/>
            <a:ext cx="6696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Унормування співпраці </a:t>
            </a:r>
          </a:p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й охорони судівництва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4944"/>
            <a:ext cx="7222019" cy="417545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63688" y="4221088"/>
            <a:ext cx="504056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професійного рівня співробітників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охорони, суддів і працівників апарату судів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пропозицій щодо удосконалення нормативної бази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сфері забезпечення охорони органів та установ системи правосуддя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безпеки учасників судового процесу й особистої безпеки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endParaRPr lang="uk-UA" sz="17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7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86891"/>
          </a:xfrm>
        </p:spPr>
        <p:txBody>
          <a:bodyPr/>
          <a:lstStyle/>
          <a:p>
            <a:r>
              <a:rPr lang="uk-UA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у 2020 </a:t>
            </a:r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endParaRPr lang="uk-UA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581814"/>
              </p:ext>
            </p:extLst>
          </p:nvPr>
        </p:nvGraphicFramePr>
        <p:xfrm>
          <a:off x="451073" y="1660738"/>
          <a:ext cx="8229600" cy="4930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56206" y="980728"/>
            <a:ext cx="3330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483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Служби </a:t>
            </a:r>
          </a:p>
        </p:txBody>
      </p:sp>
    </p:spTree>
    <p:extLst>
      <p:ext uri="{BB962C8B-B14F-4D97-AF65-F5344CB8AC3E}">
        <p14:creationId xmlns:p14="http://schemas.microsoft.com/office/powerpoint/2010/main" val="249258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8452</TotalTime>
  <Words>975</Words>
  <Application>Microsoft Office PowerPoint</Application>
  <PresentationFormat>Екран (4:3)</PresentationFormat>
  <Paragraphs>191</Paragraphs>
  <Slides>20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Wingdings</vt:lpstr>
      <vt:lpstr>22 власність</vt:lpstr>
      <vt:lpstr>Презентація PowerPoint</vt:lpstr>
      <vt:lpstr>Презентація PowerPoint</vt:lpstr>
      <vt:lpstr>Презентація PowerPoint</vt:lpstr>
      <vt:lpstr>Завдання </vt:lpstr>
      <vt:lpstr>Презентація PowerPoint</vt:lpstr>
      <vt:lpstr>Структура</vt:lpstr>
      <vt:lpstr>Презентація PowerPoint</vt:lpstr>
      <vt:lpstr>Презентація PowerPoint</vt:lpstr>
      <vt:lpstr>Підготовка у 2020 році</vt:lpstr>
      <vt:lpstr>Презентація PowerPoint</vt:lpstr>
      <vt:lpstr>План підготовки на 2021 рік</vt:lpstr>
      <vt:lpstr>Процес Підготовки </vt:lpstr>
      <vt:lpstr>Організація</vt:lpstr>
      <vt:lpstr>Презентація PowerPoint</vt:lpstr>
      <vt:lpstr>Періодичність і тривалість підготовки </vt:lpstr>
      <vt:lpstr>Форми занять </vt:lpstr>
      <vt:lpstr>Презентація PowerPoint</vt:lpstr>
      <vt:lpstr>Презентація PowerPoint</vt:lpstr>
      <vt:lpstr>Аналіз анкет зворотного зв’язку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 Володимир Антонович</cp:lastModifiedBy>
  <cp:revision>328</cp:revision>
  <dcterms:created xsi:type="dcterms:W3CDTF">2016-09-21T20:12:43Z</dcterms:created>
  <dcterms:modified xsi:type="dcterms:W3CDTF">2021-02-12T06:54:19Z</dcterms:modified>
</cp:coreProperties>
</file>