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402" r:id="rId2"/>
    <p:sldId id="445" r:id="rId3"/>
    <p:sldId id="439" r:id="rId4"/>
    <p:sldId id="406" r:id="rId5"/>
    <p:sldId id="413" r:id="rId6"/>
    <p:sldId id="436" r:id="rId7"/>
    <p:sldId id="437" r:id="rId8"/>
    <p:sldId id="440" r:id="rId9"/>
    <p:sldId id="442" r:id="rId10"/>
    <p:sldId id="429" r:id="rId11"/>
    <p:sldId id="427" r:id="rId12"/>
    <p:sldId id="441" r:id="rId13"/>
    <p:sldId id="424" r:id="rId14"/>
    <p:sldId id="425" r:id="rId15"/>
    <p:sldId id="426" r:id="rId16"/>
    <p:sldId id="428" r:id="rId17"/>
    <p:sldId id="430" r:id="rId18"/>
    <p:sldId id="444" r:id="rId19"/>
    <p:sldId id="422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5149" custLinFactNeighborY="-20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605236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ECEC3-D503-41FD-B032-B122DD138E0C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E25B8-20A6-479E-9515-2C8FC2547DB0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dirty="0"/>
        </a:p>
      </dgm:t>
    </dgm:pt>
    <dgm:pt modelId="{CE1FC83D-50B8-45A8-A575-74B834F4C62D}" type="parTrans" cxnId="{2F0B35B4-2033-4E9A-8DF1-8EEDC7E1E62D}">
      <dgm:prSet/>
      <dgm:spPr/>
      <dgm:t>
        <a:bodyPr/>
        <a:lstStyle/>
        <a:p>
          <a:endParaRPr lang="ru-RU"/>
        </a:p>
      </dgm:t>
    </dgm:pt>
    <dgm:pt modelId="{5297E2F2-0B0A-487E-9B60-A8747D541DAE}" type="sibTrans" cxnId="{2F0B35B4-2033-4E9A-8DF1-8EEDC7E1E62D}">
      <dgm:prSet/>
      <dgm:spPr/>
      <dgm:t>
        <a:bodyPr/>
        <a:lstStyle/>
        <a:p>
          <a:endParaRPr lang="ru-RU"/>
        </a:p>
      </dgm:t>
    </dgm:pt>
    <dgm:pt modelId="{8F2E01E0-2506-43B1-83F0-0BADA079E9DA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dirty="0">
            <a:solidFill>
              <a:srgbClr val="FFC000"/>
            </a:solidFill>
          </a:endParaRPr>
        </a:p>
      </dgm:t>
    </dgm:pt>
    <dgm:pt modelId="{31A41198-434F-4804-B0E5-C8357BFE0A04}" type="parTrans" cxnId="{9AA26B82-7D2A-43A0-B44F-62EDE99C73B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A018D1B-24BE-411A-A3ED-9E3E2E897812}" type="sibTrans" cxnId="{9AA26B82-7D2A-43A0-B44F-62EDE99C73B8}">
      <dgm:prSet/>
      <dgm:spPr/>
      <dgm:t>
        <a:bodyPr/>
        <a:lstStyle/>
        <a:p>
          <a:endParaRPr lang="ru-RU"/>
        </a:p>
      </dgm:t>
    </dgm:pt>
    <dgm:pt modelId="{67A0C94D-50CC-41ED-A972-9E5776704E0C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r>
            <a:rPr lang="uk-UA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46A597E1-9668-4058-9DC2-E9D556BBFF1A}" type="parTrans" cxnId="{76BD5B30-6E55-442E-B969-C0BC4CBA765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D4A137-252E-4DAD-BCF2-060E5CBF3854}" type="sibTrans" cxnId="{76BD5B30-6E55-442E-B969-C0BC4CBA7655}">
      <dgm:prSet/>
      <dgm:spPr/>
      <dgm:t>
        <a:bodyPr/>
        <a:lstStyle/>
        <a:p>
          <a:endParaRPr lang="ru-RU"/>
        </a:p>
      </dgm:t>
    </dgm:pt>
    <dgm:pt modelId="{2F1FF332-DA81-43A4-82F0-527775251243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dirty="0"/>
        </a:p>
      </dgm:t>
    </dgm:pt>
    <dgm:pt modelId="{80019412-651D-4F77-934E-7CE72AB21EBB}" type="parTrans" cxnId="{3F70D998-ED83-481F-BC26-8EB9EBC2CD5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31E76C-362C-47F5-A5A5-8162A90B1A58}" type="sibTrans" cxnId="{3F70D998-ED83-481F-BC26-8EB9EBC2CD54}">
      <dgm:prSet/>
      <dgm:spPr/>
      <dgm:t>
        <a:bodyPr/>
        <a:lstStyle/>
        <a:p>
          <a:endParaRPr lang="ru-RU"/>
        </a:p>
      </dgm:t>
    </dgm:pt>
    <dgm:pt modelId="{AAE81073-DFE4-46A5-BF3F-2B8B7D87835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dirty="0">
            <a:solidFill>
              <a:srgbClr val="FFC000"/>
            </a:solidFill>
          </a:endParaRPr>
        </a:p>
      </dgm:t>
    </dgm:pt>
    <dgm:pt modelId="{D3FA0996-4266-4A59-838E-E79359F0CA73}" type="parTrans" cxnId="{A584A016-D77F-4832-A013-D24A003E8AE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C13353-4952-4042-A3EC-377067765789}" type="sibTrans" cxnId="{A584A016-D77F-4832-A013-D24A003E8AE7}">
      <dgm:prSet/>
      <dgm:spPr/>
      <dgm:t>
        <a:bodyPr/>
        <a:lstStyle/>
        <a:p>
          <a:endParaRPr lang="ru-RU"/>
        </a:p>
      </dgm:t>
    </dgm:pt>
    <dgm:pt modelId="{8C4B5ECE-5A19-4DA3-A3E8-A91A6854832F}" type="pres">
      <dgm:prSet presAssocID="{035ECEC3-D503-41FD-B032-B122DD138E0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791D13D-0754-40E8-B662-E05B806DC0F1}" type="pres">
      <dgm:prSet presAssocID="{087E25B8-20A6-479E-9515-2C8FC2547DB0}" presName="singleCycle" presStyleCnt="0"/>
      <dgm:spPr/>
    </dgm:pt>
    <dgm:pt modelId="{02279099-5778-4148-AED3-79D53EA0037C}" type="pres">
      <dgm:prSet presAssocID="{087E25B8-20A6-479E-9515-2C8FC2547DB0}" presName="singleCenter" presStyleLbl="node1" presStyleIdx="0" presStyleCnt="5" custScaleX="158932" custScaleY="98678" custLinFactNeighborX="-1214" custLinFactNeighborY="-1024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99F8F03-047D-4A36-81F4-781FD194F75E}" type="pres">
      <dgm:prSet presAssocID="{31A41198-434F-4804-B0E5-C8357BFE0A04}" presName="Name56" presStyleLbl="parChTrans1D2" presStyleIdx="0" presStyleCnt="4"/>
      <dgm:spPr/>
      <dgm:t>
        <a:bodyPr/>
        <a:lstStyle/>
        <a:p>
          <a:endParaRPr lang="uk-UA"/>
        </a:p>
      </dgm:t>
    </dgm:pt>
    <dgm:pt modelId="{E80A6D76-CECE-4AE3-B4A7-AF6633BA364D}" type="pres">
      <dgm:prSet presAssocID="{8F2E01E0-2506-43B1-83F0-0BADA079E9DA}" presName="text0" presStyleLbl="node1" presStyleIdx="1" presStyleCnt="5" custScaleX="231045" custRadScaleRad="100051" custRadScaleInc="-3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25E4E-15F1-484D-A0D0-B779E92E29DF}" type="pres">
      <dgm:prSet presAssocID="{46A597E1-9668-4058-9DC2-E9D556BBFF1A}" presName="Name56" presStyleLbl="parChTrans1D2" presStyleIdx="1" presStyleCnt="4"/>
      <dgm:spPr/>
      <dgm:t>
        <a:bodyPr/>
        <a:lstStyle/>
        <a:p>
          <a:endParaRPr lang="uk-UA"/>
        </a:p>
      </dgm:t>
    </dgm:pt>
    <dgm:pt modelId="{78E09C32-7FAC-4702-936B-DC41628FBCD7}" type="pres">
      <dgm:prSet presAssocID="{67A0C94D-50CC-41ED-A972-9E5776704E0C}" presName="text0" presStyleLbl="node1" presStyleIdx="2" presStyleCnt="5" custScaleX="219556" custRadScaleRad="150313" custRadScaleInc="-20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94C2-7F7A-46C7-AB60-33473AF08F1E}" type="pres">
      <dgm:prSet presAssocID="{D3FA0996-4266-4A59-838E-E79359F0CA73}" presName="Name56" presStyleLbl="parChTrans1D2" presStyleIdx="2" presStyleCnt="4"/>
      <dgm:spPr/>
      <dgm:t>
        <a:bodyPr/>
        <a:lstStyle/>
        <a:p>
          <a:endParaRPr lang="uk-UA"/>
        </a:p>
      </dgm:t>
    </dgm:pt>
    <dgm:pt modelId="{B932985E-1518-43A6-B288-36689DDA20B9}" type="pres">
      <dgm:prSet presAssocID="{AAE81073-DFE4-46A5-BF3F-2B8B7D87835B}" presName="text0" presStyleLbl="node1" presStyleIdx="3" presStyleCnt="5" custScaleX="571153" custScaleY="168843" custRadScaleRad="85162" custRadScaleInc="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08412-2E93-4622-99EB-C9DBABB76E46}" type="pres">
      <dgm:prSet presAssocID="{80019412-651D-4F77-934E-7CE72AB21EBB}" presName="Name56" presStyleLbl="parChTrans1D2" presStyleIdx="3" presStyleCnt="4"/>
      <dgm:spPr/>
      <dgm:t>
        <a:bodyPr/>
        <a:lstStyle/>
        <a:p>
          <a:endParaRPr lang="uk-UA"/>
        </a:p>
      </dgm:t>
    </dgm:pt>
    <dgm:pt modelId="{38C8BF9E-BBC8-4892-A9A6-0DE63C69C5A4}" type="pres">
      <dgm:prSet presAssocID="{2F1FF332-DA81-43A4-82F0-527775251243}" presName="text0" presStyleLbl="node1" presStyleIdx="4" presStyleCnt="5" custScaleX="238849" custRadScaleRad="158525" custRadScaleInc="1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B35B4-2033-4E9A-8DF1-8EEDC7E1E62D}" srcId="{035ECEC3-D503-41FD-B032-B122DD138E0C}" destId="{087E25B8-20A6-479E-9515-2C8FC2547DB0}" srcOrd="0" destOrd="0" parTransId="{CE1FC83D-50B8-45A8-A575-74B834F4C62D}" sibTransId="{5297E2F2-0B0A-487E-9B60-A8747D541DAE}"/>
    <dgm:cxn modelId="{3F70D998-ED83-481F-BC26-8EB9EBC2CD54}" srcId="{087E25B8-20A6-479E-9515-2C8FC2547DB0}" destId="{2F1FF332-DA81-43A4-82F0-527775251243}" srcOrd="3" destOrd="0" parTransId="{80019412-651D-4F77-934E-7CE72AB21EBB}" sibTransId="{D131E76C-362C-47F5-A5A5-8162A90B1A58}"/>
    <dgm:cxn modelId="{D7CBDD9C-3DC4-4806-98E1-79E147B88BC4}" type="presOf" srcId="{2F1FF332-DA81-43A4-82F0-527775251243}" destId="{38C8BF9E-BBC8-4892-A9A6-0DE63C69C5A4}" srcOrd="0" destOrd="0" presId="urn:microsoft.com/office/officeart/2008/layout/RadialCluster"/>
    <dgm:cxn modelId="{8918B57F-8CA9-416F-9115-7CF5E2411EA7}" type="presOf" srcId="{D3FA0996-4266-4A59-838E-E79359F0CA73}" destId="{026A94C2-7F7A-46C7-AB60-33473AF08F1E}" srcOrd="0" destOrd="0" presId="urn:microsoft.com/office/officeart/2008/layout/RadialCluster"/>
    <dgm:cxn modelId="{4FE27465-CFBC-4271-920F-F9F9CCAFDDB8}" type="presOf" srcId="{8F2E01E0-2506-43B1-83F0-0BADA079E9DA}" destId="{E80A6D76-CECE-4AE3-B4A7-AF6633BA364D}" srcOrd="0" destOrd="0" presId="urn:microsoft.com/office/officeart/2008/layout/RadialCluster"/>
    <dgm:cxn modelId="{B973FBD0-C0AF-49BB-8237-2257601DC974}" type="presOf" srcId="{31A41198-434F-4804-B0E5-C8357BFE0A04}" destId="{099F8F03-047D-4A36-81F4-781FD194F75E}" srcOrd="0" destOrd="0" presId="urn:microsoft.com/office/officeart/2008/layout/RadialCluster"/>
    <dgm:cxn modelId="{9AA26B82-7D2A-43A0-B44F-62EDE99C73B8}" srcId="{087E25B8-20A6-479E-9515-2C8FC2547DB0}" destId="{8F2E01E0-2506-43B1-83F0-0BADA079E9DA}" srcOrd="0" destOrd="0" parTransId="{31A41198-434F-4804-B0E5-C8357BFE0A04}" sibTransId="{1A018D1B-24BE-411A-A3ED-9E3E2E897812}"/>
    <dgm:cxn modelId="{76BD5B30-6E55-442E-B969-C0BC4CBA7655}" srcId="{087E25B8-20A6-479E-9515-2C8FC2547DB0}" destId="{67A0C94D-50CC-41ED-A972-9E5776704E0C}" srcOrd="1" destOrd="0" parTransId="{46A597E1-9668-4058-9DC2-E9D556BBFF1A}" sibTransId="{45D4A137-252E-4DAD-BCF2-060E5CBF3854}"/>
    <dgm:cxn modelId="{54822425-2881-45D8-A29F-95BF5B485C41}" type="presOf" srcId="{087E25B8-20A6-479E-9515-2C8FC2547DB0}" destId="{02279099-5778-4148-AED3-79D53EA0037C}" srcOrd="0" destOrd="0" presId="urn:microsoft.com/office/officeart/2008/layout/RadialCluster"/>
    <dgm:cxn modelId="{A584A016-D77F-4832-A013-D24A003E8AE7}" srcId="{087E25B8-20A6-479E-9515-2C8FC2547DB0}" destId="{AAE81073-DFE4-46A5-BF3F-2B8B7D87835B}" srcOrd="2" destOrd="0" parTransId="{D3FA0996-4266-4A59-838E-E79359F0CA73}" sibTransId="{45C13353-4952-4042-A3EC-377067765789}"/>
    <dgm:cxn modelId="{4B617DBE-5D70-4288-AF96-B9F825977DA9}" type="presOf" srcId="{035ECEC3-D503-41FD-B032-B122DD138E0C}" destId="{8C4B5ECE-5A19-4DA3-A3E8-A91A6854832F}" srcOrd="0" destOrd="0" presId="urn:microsoft.com/office/officeart/2008/layout/RadialCluster"/>
    <dgm:cxn modelId="{7AD6441C-50A3-45CF-8F53-EAAA85933755}" type="presOf" srcId="{AAE81073-DFE4-46A5-BF3F-2B8B7D87835B}" destId="{B932985E-1518-43A6-B288-36689DDA20B9}" srcOrd="0" destOrd="0" presId="urn:microsoft.com/office/officeart/2008/layout/RadialCluster"/>
    <dgm:cxn modelId="{AA1DA66A-7377-42FB-9FA9-DDE2C5731805}" type="presOf" srcId="{67A0C94D-50CC-41ED-A972-9E5776704E0C}" destId="{78E09C32-7FAC-4702-936B-DC41628FBCD7}" srcOrd="0" destOrd="0" presId="urn:microsoft.com/office/officeart/2008/layout/RadialCluster"/>
    <dgm:cxn modelId="{D3F72A03-3C99-4B5B-83A4-28ED92BAF32F}" type="presOf" srcId="{80019412-651D-4F77-934E-7CE72AB21EBB}" destId="{39208412-2E93-4622-99EB-C9DBABB76E46}" srcOrd="0" destOrd="0" presId="urn:microsoft.com/office/officeart/2008/layout/RadialCluster"/>
    <dgm:cxn modelId="{E4D52766-7C66-4F37-80A0-0AB05897856A}" type="presOf" srcId="{46A597E1-9668-4058-9DC2-E9D556BBFF1A}" destId="{A2A25E4E-15F1-484D-A0D0-B779E92E29DF}" srcOrd="0" destOrd="0" presId="urn:microsoft.com/office/officeart/2008/layout/RadialCluster"/>
    <dgm:cxn modelId="{4E05AE03-3367-4805-B2B8-10AA5C1275C9}" type="presParOf" srcId="{8C4B5ECE-5A19-4DA3-A3E8-A91A6854832F}" destId="{2791D13D-0754-40E8-B662-E05B806DC0F1}" srcOrd="0" destOrd="0" presId="urn:microsoft.com/office/officeart/2008/layout/RadialCluster"/>
    <dgm:cxn modelId="{C2F2B4E0-B2B3-45E6-B587-766186342508}" type="presParOf" srcId="{2791D13D-0754-40E8-B662-E05B806DC0F1}" destId="{02279099-5778-4148-AED3-79D53EA0037C}" srcOrd="0" destOrd="0" presId="urn:microsoft.com/office/officeart/2008/layout/RadialCluster"/>
    <dgm:cxn modelId="{4317EAB4-0317-47BF-9ABD-D6C63F08C386}" type="presParOf" srcId="{2791D13D-0754-40E8-B662-E05B806DC0F1}" destId="{099F8F03-047D-4A36-81F4-781FD194F75E}" srcOrd="1" destOrd="0" presId="urn:microsoft.com/office/officeart/2008/layout/RadialCluster"/>
    <dgm:cxn modelId="{922954E2-769A-4E98-B4BA-718CEEF6FB11}" type="presParOf" srcId="{2791D13D-0754-40E8-B662-E05B806DC0F1}" destId="{E80A6D76-CECE-4AE3-B4A7-AF6633BA364D}" srcOrd="2" destOrd="0" presId="urn:microsoft.com/office/officeart/2008/layout/RadialCluster"/>
    <dgm:cxn modelId="{678F8BFE-F4B5-4504-B8F9-FD303EC6219B}" type="presParOf" srcId="{2791D13D-0754-40E8-B662-E05B806DC0F1}" destId="{A2A25E4E-15F1-484D-A0D0-B779E92E29DF}" srcOrd="3" destOrd="0" presId="urn:microsoft.com/office/officeart/2008/layout/RadialCluster"/>
    <dgm:cxn modelId="{E271C55D-5460-4CCA-B9E9-318A06E17EE3}" type="presParOf" srcId="{2791D13D-0754-40E8-B662-E05B806DC0F1}" destId="{78E09C32-7FAC-4702-936B-DC41628FBCD7}" srcOrd="4" destOrd="0" presId="urn:microsoft.com/office/officeart/2008/layout/RadialCluster"/>
    <dgm:cxn modelId="{37841315-7CCC-49DB-961B-3FBCE9009338}" type="presParOf" srcId="{2791D13D-0754-40E8-B662-E05B806DC0F1}" destId="{026A94C2-7F7A-46C7-AB60-33473AF08F1E}" srcOrd="5" destOrd="0" presId="urn:microsoft.com/office/officeart/2008/layout/RadialCluster"/>
    <dgm:cxn modelId="{91A0A3DE-9533-48F3-BEEF-86026DDA6E9E}" type="presParOf" srcId="{2791D13D-0754-40E8-B662-E05B806DC0F1}" destId="{B932985E-1518-43A6-B288-36689DDA20B9}" srcOrd="6" destOrd="0" presId="urn:microsoft.com/office/officeart/2008/layout/RadialCluster"/>
    <dgm:cxn modelId="{C631B86C-35C3-4D78-A6EA-AAF116522870}" type="presParOf" srcId="{2791D13D-0754-40E8-B662-E05B806DC0F1}" destId="{39208412-2E93-4622-99EB-C9DBABB76E46}" srcOrd="7" destOrd="0" presId="urn:microsoft.com/office/officeart/2008/layout/RadialCluster"/>
    <dgm:cxn modelId="{482E527C-7135-4BD2-A01C-3BEB9874A966}" type="presParOf" srcId="{2791D13D-0754-40E8-B662-E05B806DC0F1}" destId="{38C8BF9E-BBC8-4892-A9A6-0DE63C69C5A4}" srcOrd="8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AA77-70A6-4857-9C3E-2400783D20FE}">
      <dsp:nvSpPr>
        <dsp:cNvPr id="0" name=""/>
        <dsp:cNvSpPr/>
      </dsp:nvSpPr>
      <dsp:spPr>
        <a:xfrm>
          <a:off x="3841128" y="2643856"/>
          <a:ext cx="3775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5772" y="45720"/>
              </a:lnTo>
              <a:lnTo>
                <a:pt x="3775772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841128" y="2643856"/>
          <a:ext cx="1345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5854" y="45720"/>
              </a:lnTo>
              <a:lnTo>
                <a:pt x="1345854" y="1123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886500" y="2643856"/>
          <a:ext cx="954627" cy="91440"/>
        </a:xfrm>
        <a:custGeom>
          <a:avLst/>
          <a:gdLst/>
          <a:ahLst/>
          <a:cxnLst/>
          <a:rect l="0" t="0" r="0" b="0"/>
          <a:pathLst>
            <a:path>
              <a:moveTo>
                <a:pt x="954627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787282" y="2643856"/>
          <a:ext cx="3053846" cy="91440"/>
        </a:xfrm>
        <a:custGeom>
          <a:avLst/>
          <a:gdLst/>
          <a:ahLst/>
          <a:cxnLst/>
          <a:rect l="0" t="0" r="0" b="0"/>
          <a:pathLst>
            <a:path>
              <a:moveTo>
                <a:pt x="3053846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2789063" y="-169555"/>
          <a:ext cx="2104130" cy="285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2967542" y="0"/>
          <a:ext cx="2104130" cy="285913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29170" y="61628"/>
        <a:ext cx="1980874" cy="2735875"/>
      </dsp:txXfrm>
    </dsp:sp>
    <dsp:sp modelId="{CA8B6CCA-A55D-46C2-8DCA-9C0E5872A452}">
      <dsp:nvSpPr>
        <dsp:cNvPr id="0" name=""/>
        <dsp:cNvSpPr/>
      </dsp:nvSpPr>
      <dsp:spPr>
        <a:xfrm>
          <a:off x="-19827" y="2762499"/>
          <a:ext cx="1614219" cy="239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58652" y="2932055"/>
          <a:ext cx="1614219" cy="2392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05931" y="2979334"/>
        <a:ext cx="1519661" cy="2297826"/>
      </dsp:txXfrm>
    </dsp:sp>
    <dsp:sp modelId="{4B9097F8-9C96-463F-B0C6-A7CEC45DE856}">
      <dsp:nvSpPr>
        <dsp:cNvPr id="0" name=""/>
        <dsp:cNvSpPr/>
      </dsp:nvSpPr>
      <dsp:spPr>
        <a:xfrm>
          <a:off x="1982497" y="2762499"/>
          <a:ext cx="1808005" cy="227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160977" y="2932055"/>
          <a:ext cx="1808005" cy="22724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932" y="2985010"/>
        <a:ext cx="1702095" cy="2166501"/>
      </dsp:txXfrm>
    </dsp:sp>
    <dsp:sp modelId="{76204DBA-4949-46E8-97D2-161593287AEA}">
      <dsp:nvSpPr>
        <dsp:cNvPr id="0" name=""/>
        <dsp:cNvSpPr/>
      </dsp:nvSpPr>
      <dsp:spPr>
        <a:xfrm>
          <a:off x="4078648" y="2756226"/>
          <a:ext cx="2216668" cy="2344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257127" y="2925782"/>
          <a:ext cx="2216668" cy="234411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22051" y="2990706"/>
        <a:ext cx="2086820" cy="2214269"/>
      </dsp:txXfrm>
    </dsp:sp>
    <dsp:sp modelId="{C388A6A5-2D25-4463-A7A6-F94D2DEF4B04}">
      <dsp:nvSpPr>
        <dsp:cNvPr id="0" name=""/>
        <dsp:cNvSpPr/>
      </dsp:nvSpPr>
      <dsp:spPr>
        <a:xfrm>
          <a:off x="6543962" y="2762499"/>
          <a:ext cx="2145878" cy="2265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722441" y="2932055"/>
          <a:ext cx="2145878" cy="22658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5292" y="2994906"/>
        <a:ext cx="2020176" cy="2140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414595" y="1713823"/>
          <a:ext cx="91440" cy="47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70"/>
              </a:lnTo>
              <a:lnTo>
                <a:pt x="129901" y="382170"/>
              </a:lnTo>
              <a:lnTo>
                <a:pt x="129901" y="473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417087" y="711284"/>
          <a:ext cx="3043227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3043227" y="157623"/>
              </a:lnTo>
              <a:lnTo>
                <a:pt x="3043227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583553" y="1713823"/>
          <a:ext cx="91440" cy="339885"/>
        </a:xfrm>
        <a:custGeom>
          <a:avLst/>
          <a:gdLst/>
          <a:ahLst/>
          <a:cxnLst/>
          <a:rect l="0" t="0" r="0" b="0"/>
          <a:pathLst>
            <a:path>
              <a:moveTo>
                <a:pt x="100869" y="0"/>
              </a:moveTo>
              <a:lnTo>
                <a:pt x="100869" y="248375"/>
              </a:lnTo>
              <a:lnTo>
                <a:pt x="45720" y="248375"/>
              </a:lnTo>
              <a:lnTo>
                <a:pt x="45720" y="3398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417087" y="711284"/>
          <a:ext cx="1267335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1267335" y="157623"/>
              </a:lnTo>
              <a:lnTo>
                <a:pt x="1267335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660221" y="1713823"/>
          <a:ext cx="91440" cy="337815"/>
        </a:xfrm>
        <a:custGeom>
          <a:avLst/>
          <a:gdLst/>
          <a:ahLst/>
          <a:cxnLst/>
          <a:rect l="0" t="0" r="0" b="0"/>
          <a:pathLst>
            <a:path>
              <a:moveTo>
                <a:pt x="106203" y="0"/>
              </a:moveTo>
              <a:lnTo>
                <a:pt x="106203" y="246305"/>
              </a:lnTo>
              <a:lnTo>
                <a:pt x="45720" y="246305"/>
              </a:lnTo>
              <a:lnTo>
                <a:pt x="45720" y="3378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766425" y="711284"/>
          <a:ext cx="650662" cy="249133"/>
        </a:xfrm>
        <a:custGeom>
          <a:avLst/>
          <a:gdLst/>
          <a:ahLst/>
          <a:cxnLst/>
          <a:rect l="0" t="0" r="0" b="0"/>
          <a:pathLst>
            <a:path>
              <a:moveTo>
                <a:pt x="650662" y="0"/>
              </a:moveTo>
              <a:lnTo>
                <a:pt x="65066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525505" y="1670078"/>
          <a:ext cx="91440" cy="285733"/>
        </a:xfrm>
        <a:custGeom>
          <a:avLst/>
          <a:gdLst/>
          <a:ahLst/>
          <a:cxnLst/>
          <a:rect l="0" t="0" r="0" b="0"/>
          <a:pathLst>
            <a:path>
              <a:moveTo>
                <a:pt x="84709" y="0"/>
              </a:moveTo>
              <a:lnTo>
                <a:pt x="84709" y="194223"/>
              </a:lnTo>
              <a:lnTo>
                <a:pt x="45720" y="194223"/>
              </a:lnTo>
              <a:lnTo>
                <a:pt x="45720" y="2857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610214" y="711284"/>
          <a:ext cx="2806872" cy="249133"/>
        </a:xfrm>
        <a:custGeom>
          <a:avLst/>
          <a:gdLst/>
          <a:ahLst/>
          <a:cxnLst/>
          <a:rect l="0" t="0" r="0" b="0"/>
          <a:pathLst>
            <a:path>
              <a:moveTo>
                <a:pt x="2806872" y="0"/>
              </a:moveTo>
              <a:lnTo>
                <a:pt x="280687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778672" y="-104269"/>
          <a:ext cx="1276830" cy="81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888429" y="0"/>
          <a:ext cx="1276830" cy="81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2316" y="23887"/>
        <a:ext cx="1229056" cy="767780"/>
      </dsp:txXfrm>
    </dsp:sp>
    <dsp:sp modelId="{CA8B6CCA-A55D-46C2-8DCA-9C0E5872A452}">
      <dsp:nvSpPr>
        <dsp:cNvPr id="0" name=""/>
        <dsp:cNvSpPr/>
      </dsp:nvSpPr>
      <dsp:spPr>
        <a:xfrm>
          <a:off x="710828" y="960418"/>
          <a:ext cx="1798771" cy="70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820586" y="1064687"/>
          <a:ext cx="1798771" cy="70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41371" y="1085472"/>
        <a:ext cx="1757201" cy="668089"/>
      </dsp:txXfrm>
    </dsp:sp>
    <dsp:sp modelId="{BDEA7ADE-1AF0-4618-959F-4340C1AE1738}">
      <dsp:nvSpPr>
        <dsp:cNvPr id="0" name=""/>
        <dsp:cNvSpPr/>
      </dsp:nvSpPr>
      <dsp:spPr>
        <a:xfrm>
          <a:off x="455701" y="1955812"/>
          <a:ext cx="2231049" cy="3916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565458" y="2060081"/>
          <a:ext cx="2231049" cy="3916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803" y="2125426"/>
        <a:ext cx="2100359" cy="3785662"/>
      </dsp:txXfrm>
    </dsp:sp>
    <dsp:sp modelId="{4B9097F8-9C96-463F-B0C6-A7CEC45DE856}">
      <dsp:nvSpPr>
        <dsp:cNvPr id="0" name=""/>
        <dsp:cNvSpPr/>
      </dsp:nvSpPr>
      <dsp:spPr>
        <a:xfrm>
          <a:off x="2913125" y="960418"/>
          <a:ext cx="170659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3022882" y="1064687"/>
          <a:ext cx="170659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948" y="1086753"/>
        <a:ext cx="1662466" cy="709273"/>
      </dsp:txXfrm>
    </dsp:sp>
    <dsp:sp modelId="{D6DDE1C9-DA78-4976-A99C-9A0AFBB59470}">
      <dsp:nvSpPr>
        <dsp:cNvPr id="0" name=""/>
        <dsp:cNvSpPr/>
      </dsp:nvSpPr>
      <dsp:spPr>
        <a:xfrm>
          <a:off x="2903924" y="2051639"/>
          <a:ext cx="1604034" cy="1666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3013681" y="2155908"/>
          <a:ext cx="1604034" cy="1666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662" y="2202889"/>
        <a:ext cx="1510072" cy="1572812"/>
      </dsp:txXfrm>
    </dsp:sp>
    <dsp:sp modelId="{76204DBA-4949-46E8-97D2-161593287AEA}">
      <dsp:nvSpPr>
        <dsp:cNvPr id="0" name=""/>
        <dsp:cNvSpPr/>
      </dsp:nvSpPr>
      <dsp:spPr>
        <a:xfrm>
          <a:off x="4916436" y="960418"/>
          <a:ext cx="1535973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5026194" y="1064687"/>
          <a:ext cx="1535973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048260" y="1086753"/>
        <a:ext cx="1491841" cy="709273"/>
      </dsp:txXfrm>
    </dsp:sp>
    <dsp:sp modelId="{E1707B9F-D26E-45E8-BD24-4CDD251CBCD8}">
      <dsp:nvSpPr>
        <dsp:cNvPr id="0" name=""/>
        <dsp:cNvSpPr/>
      </dsp:nvSpPr>
      <dsp:spPr>
        <a:xfrm>
          <a:off x="4788756" y="2053709"/>
          <a:ext cx="1681034" cy="3796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898514" y="2157978"/>
          <a:ext cx="1681034" cy="379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47750" y="2207214"/>
        <a:ext cx="1582562" cy="3697947"/>
      </dsp:txXfrm>
    </dsp:sp>
    <dsp:sp modelId="{C388A6A5-2D25-4463-A7A6-F94D2DEF4B04}">
      <dsp:nvSpPr>
        <dsp:cNvPr id="0" name=""/>
        <dsp:cNvSpPr/>
      </dsp:nvSpPr>
      <dsp:spPr>
        <a:xfrm>
          <a:off x="6786555" y="960418"/>
          <a:ext cx="134751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896313" y="1064687"/>
          <a:ext cx="134751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918379" y="1086753"/>
        <a:ext cx="1303386" cy="709273"/>
      </dsp:txXfrm>
    </dsp:sp>
    <dsp:sp modelId="{01490953-30E7-4A2C-B88E-DC56CC3F0195}">
      <dsp:nvSpPr>
        <dsp:cNvPr id="0" name=""/>
        <dsp:cNvSpPr/>
      </dsp:nvSpPr>
      <dsp:spPr>
        <a:xfrm>
          <a:off x="6663760" y="2187504"/>
          <a:ext cx="1761472" cy="2572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773517" y="2291773"/>
          <a:ext cx="1761472" cy="25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5109" y="2343365"/>
        <a:ext cx="1658288" cy="2469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79099-5778-4148-AED3-79D53EA0037C}">
      <dsp:nvSpPr>
        <dsp:cNvPr id="0" name=""/>
        <dsp:cNvSpPr/>
      </dsp:nvSpPr>
      <dsp:spPr>
        <a:xfrm>
          <a:off x="2939283" y="1161652"/>
          <a:ext cx="2351002" cy="1459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sz="3300" kern="1200" dirty="0"/>
        </a:p>
      </dsp:txBody>
      <dsp:txXfrm>
        <a:off x="3010539" y="1232908"/>
        <a:ext cx="2208490" cy="1317182"/>
      </dsp:txXfrm>
    </dsp:sp>
    <dsp:sp modelId="{099F8F03-047D-4A36-81F4-781FD194F75E}">
      <dsp:nvSpPr>
        <dsp:cNvPr id="0" name=""/>
        <dsp:cNvSpPr/>
      </dsp:nvSpPr>
      <dsp:spPr>
        <a:xfrm rot="16200039">
          <a:off x="3944442" y="991299"/>
          <a:ext cx="3407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70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A6D76-CECE-4AE3-B4A7-AF6633BA364D}">
      <dsp:nvSpPr>
        <dsp:cNvPr id="0" name=""/>
        <dsp:cNvSpPr/>
      </dsp:nvSpPr>
      <dsp:spPr>
        <a:xfrm>
          <a:off x="2969861" y="-170151"/>
          <a:ext cx="2289881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sz="2700" kern="1200" dirty="0">
            <a:solidFill>
              <a:srgbClr val="FFC000"/>
            </a:solidFill>
          </a:endParaRPr>
        </a:p>
      </dsp:txBody>
      <dsp:txXfrm>
        <a:off x="3018242" y="-121770"/>
        <a:ext cx="2193119" cy="894335"/>
      </dsp:txXfrm>
    </dsp:sp>
    <dsp:sp modelId="{A2A25E4E-15F1-484D-A0D0-B779E92E29DF}">
      <dsp:nvSpPr>
        <dsp:cNvPr id="0" name=""/>
        <dsp:cNvSpPr/>
      </dsp:nvSpPr>
      <dsp:spPr>
        <a:xfrm rot="21510228">
          <a:off x="5290165" y="1851585"/>
          <a:ext cx="7055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56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09C32-7FAC-4702-936B-DC41628FBCD7}">
      <dsp:nvSpPr>
        <dsp:cNvPr id="0" name=""/>
        <dsp:cNvSpPr/>
      </dsp:nvSpPr>
      <dsp:spPr>
        <a:xfrm>
          <a:off x="5995607" y="1318406"/>
          <a:ext cx="2176014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6043988" y="1366787"/>
        <a:ext cx="2079252" cy="894335"/>
      </dsp:txXfrm>
    </dsp:sp>
    <dsp:sp modelId="{026A94C2-7F7A-46C7-AB60-33473AF08F1E}">
      <dsp:nvSpPr>
        <dsp:cNvPr id="0" name=""/>
        <dsp:cNvSpPr/>
      </dsp:nvSpPr>
      <dsp:spPr>
        <a:xfrm rot="5399966">
          <a:off x="3858128" y="2878013"/>
          <a:ext cx="513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33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2985E-1518-43A6-B288-36689DDA20B9}">
      <dsp:nvSpPr>
        <dsp:cNvPr id="0" name=""/>
        <dsp:cNvSpPr/>
      </dsp:nvSpPr>
      <dsp:spPr>
        <a:xfrm>
          <a:off x="1284462" y="3134679"/>
          <a:ext cx="5660685" cy="1673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kern="1200" dirty="0">
            <a:solidFill>
              <a:srgbClr val="FFC000"/>
            </a:solidFill>
          </a:endParaRPr>
        </a:p>
      </dsp:txBody>
      <dsp:txXfrm>
        <a:off x="1366151" y="3216368"/>
        <a:ext cx="5497307" cy="1510021"/>
      </dsp:txXfrm>
    </dsp:sp>
    <dsp:sp modelId="{39208412-2E93-4622-99EB-C9DBABB76E46}">
      <dsp:nvSpPr>
        <dsp:cNvPr id="0" name=""/>
        <dsp:cNvSpPr/>
      </dsp:nvSpPr>
      <dsp:spPr>
        <a:xfrm rot="10799053">
          <a:off x="2367227" y="1891902"/>
          <a:ext cx="572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05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8BF9E-BBC8-4892-A9A6-0DE63C69C5A4}">
      <dsp:nvSpPr>
        <dsp:cNvPr id="0" name=""/>
        <dsp:cNvSpPr/>
      </dsp:nvSpPr>
      <dsp:spPr>
        <a:xfrm>
          <a:off x="0" y="1396758"/>
          <a:ext cx="2367227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sz="2700" kern="1200" dirty="0"/>
        </a:p>
      </dsp:txBody>
      <dsp:txXfrm>
        <a:off x="48381" y="1445139"/>
        <a:ext cx="2270465" cy="894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більше 78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31" y="1628800"/>
            <a:ext cx="5255342" cy="32554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44624"/>
            <a:ext cx="8229600" cy="6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Формування груп слухачів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7604" y="908720"/>
            <a:ext cx="4374740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Співробітники центрального органу управління та начальників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8926" y="3645024"/>
            <a:ext cx="4492095" cy="162707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Керівники структурних підрозділів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03543" y="4884204"/>
            <a:ext cx="3507670" cy="150007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співробітники територіальних управлінь Служби судової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2553" y="5373216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клопотанням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охорони в разі потреби групи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слухачів можуть формуватись з різних категорій її (Служби) співробітників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1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6109"/>
          </a:xfrm>
        </p:spPr>
        <p:txBody>
          <a:bodyPr/>
          <a:lstStyle/>
          <a:p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Періодичність і тривалість підготовки </a:t>
            </a: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9080"/>
            <a:ext cx="1625352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68960"/>
            <a:ext cx="4824536" cy="3536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41" y="692696"/>
            <a:ext cx="2060848" cy="20608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259632" y="954396"/>
            <a:ext cx="5832648" cy="1914564"/>
          </a:xfrm>
          <a:prstGeom prst="ellipse">
            <a:avLst/>
          </a:prstGeom>
          <a:solidFill>
            <a:srgbClr val="0070C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Програми, періодичність і тривалість формуються відповідно до </a:t>
            </a:r>
            <a:endPara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планів </a:t>
            </a:r>
            <a:r>
              <a:rPr lang="uk-UA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 співробітників Служби судової </a:t>
            </a:r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324036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</a:t>
            </a:r>
          </a:p>
          <a:p>
            <a:pPr marL="0" indent="0" algn="ctr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Київ, Дніпро </a:t>
            </a:r>
          </a:p>
          <a:p>
            <a:pPr marL="0" indent="0" algn="ctr">
              <a:buNone/>
            </a:pP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онлайн–круглі столи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Полтава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онлайн–семінарів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Львів, Тернопіль, Івано–Франківськ, Рівне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ідготовка у 2021 році</a:t>
            </a:r>
          </a:p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 співробітників і співробітниць</a:t>
            </a:r>
            <a:endPara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4312200"/>
            <a:ext cx="5372571" cy="2447306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81" y="4312200"/>
            <a:ext cx="4325318" cy="24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88" y="692696"/>
            <a:ext cx="8229600" cy="597666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онлайн–круглі столи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Служби судової охорони в системі правосуддя України” –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Рівне, Чернігів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тренінги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Чернігів, Луцьк, Черкаси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нлайн–семінар–практикум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Харків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онлайн–семінарів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Дружківка, Хмельницький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 “Запобігання та протидія корупції: окремі аспекти законодавства України. Особливості електронного декларування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– Харків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81588" y="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в березні 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26642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7560840" cy="32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6019" y="2823823"/>
            <a:ext cx="41844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-семінар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Харків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програма підготовки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охорони–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стратегічного розвитку  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2927349" cy="35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наукових досліджень з питань удосконалення судового устрою, статусу суддів і судочинства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вивчення міжнародного досвіду організації та діяльності судів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науково–методичне забезпечення діяльності судів, Вищої кваліфікаційної комісії суддів України та Вищої ради правосуддя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0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60041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053539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42336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5874629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842337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6199565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1887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308847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у 2020 </a:t>
            </a: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581814"/>
              </p:ext>
            </p:extLst>
          </p:nvPr>
        </p:nvGraphicFramePr>
        <p:xfrm>
          <a:off x="451073" y="1660738"/>
          <a:ext cx="8229600" cy="493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73599" y="980728"/>
            <a:ext cx="5296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483 співробітники та співробітниці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</a:p>
        </p:txBody>
      </p:sp>
    </p:spTree>
    <p:extLst>
      <p:ext uri="{BB962C8B-B14F-4D97-AF65-F5344CB8AC3E}">
        <p14:creationId xmlns:p14="http://schemas.microsoft.com/office/powerpoint/2010/main" val="24925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8583</TotalTime>
  <Words>706</Words>
  <Application>Microsoft Office PowerPoint</Application>
  <PresentationFormat>Экран (4:3)</PresentationFormat>
  <Paragraphs>192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Презентация PowerPoint</vt:lpstr>
      <vt:lpstr>Презентация PowerPoint</vt:lpstr>
      <vt:lpstr>Презентация PowerPoint</vt:lpstr>
      <vt:lpstr>Завдання </vt:lpstr>
      <vt:lpstr>Презентация PowerPoint</vt:lpstr>
      <vt:lpstr>Структура</vt:lpstr>
      <vt:lpstr>Презентация PowerPoint</vt:lpstr>
      <vt:lpstr>Презентация PowerPoint</vt:lpstr>
      <vt:lpstr>Підготовка у 2020 році</vt:lpstr>
      <vt:lpstr>Презентация PowerPoint</vt:lpstr>
      <vt:lpstr>План підготовки на 2021 рік</vt:lpstr>
      <vt:lpstr>Процес Підготовки </vt:lpstr>
      <vt:lpstr>Організація</vt:lpstr>
      <vt:lpstr>Презентация PowerPoint</vt:lpstr>
      <vt:lpstr>Періодичність і тривалість підготовки </vt:lpstr>
      <vt:lpstr>Форми занять </vt:lpstr>
      <vt:lpstr>Презентация PowerPoint</vt:lpstr>
      <vt:lpstr>Презентация PowerPoint</vt:lpstr>
      <vt:lpstr>Аналіз анкет зворотного зв’язку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nsj</cp:lastModifiedBy>
  <cp:revision>356</cp:revision>
  <dcterms:created xsi:type="dcterms:W3CDTF">2016-09-21T20:12:43Z</dcterms:created>
  <dcterms:modified xsi:type="dcterms:W3CDTF">2021-03-11T07:56:07Z</dcterms:modified>
</cp:coreProperties>
</file>