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5" r:id="rId3"/>
    <p:sldId id="439" r:id="rId4"/>
    <p:sldId id="406" r:id="rId5"/>
    <p:sldId id="413" r:id="rId6"/>
    <p:sldId id="436" r:id="rId7"/>
    <p:sldId id="437" r:id="rId8"/>
    <p:sldId id="440" r:id="rId9"/>
    <p:sldId id="442" r:id="rId10"/>
    <p:sldId id="429" r:id="rId11"/>
    <p:sldId id="427" r:id="rId12"/>
    <p:sldId id="441" r:id="rId13"/>
    <p:sldId id="424" r:id="rId14"/>
    <p:sldId id="425" r:id="rId15"/>
    <p:sldId id="426" r:id="rId16"/>
    <p:sldId id="428" r:id="rId17"/>
    <p:sldId id="430" r:id="rId18"/>
    <p:sldId id="444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56A55F11-16D8-426A-8A02-2599277FE46F}" type="presOf" srcId="{89CCFB4D-FE58-47DB-9AC7-8C471E129569}" destId="{DD1D5631-9E6D-4F52-B1F0-F70653E36815}" srcOrd="0" destOrd="0" presId="urn:microsoft.com/office/officeart/2005/8/layout/hierarchy1"/>
    <dgm:cxn modelId="{931D0AAF-8C51-447B-80DE-3B8BD9B28237}" type="presOf" srcId="{03031840-A204-468F-BC59-391BE1B29243}" destId="{6F286D2C-53E2-47F0-B68C-8262A3694166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FF82BA7B-2107-4FB5-81E6-F32564547B45}" type="presOf" srcId="{BD909922-59BB-4E28-9B54-72A0C0A790A4}" destId="{9D8D93D7-1B06-4946-B0D0-EC1D450829E1}" srcOrd="0" destOrd="0" presId="urn:microsoft.com/office/officeart/2005/8/layout/hierarchy1"/>
    <dgm:cxn modelId="{A7BA33E4-2EBB-4C12-8FE6-4945B5B8F463}" type="presOf" srcId="{CE2415DD-CD9C-4C6F-B731-B05F822D1D32}" destId="{BD04993E-897B-4D05-A41E-CD10FEE2DBE6}" srcOrd="0" destOrd="0" presId="urn:microsoft.com/office/officeart/2005/8/layout/hierarchy1"/>
    <dgm:cxn modelId="{C47CC430-5CEF-4663-B8B2-0C50C10C8D99}" type="presOf" srcId="{433BCEAE-F742-45E4-BAE0-21D30102112D}" destId="{BF2B42D0-C877-43E4-AC57-F6D35D075417}" srcOrd="0" destOrd="0" presId="urn:microsoft.com/office/officeart/2005/8/layout/hierarchy1"/>
    <dgm:cxn modelId="{FCF2589E-0681-4E02-A496-E5CDB47ABC75}" type="presOf" srcId="{B023AEDC-27A1-4BEB-8D65-BC7FE56E599D}" destId="{45CFAA77-70A6-4857-9C3E-2400783D20FE}" srcOrd="0" destOrd="0" presId="urn:microsoft.com/office/officeart/2005/8/layout/hierarchy1"/>
    <dgm:cxn modelId="{F4D4DE51-74A0-4218-8854-9AC28AA8B184}" type="presOf" srcId="{EF77D13F-7064-4A0F-9B92-731ECEE5D617}" destId="{D120D77A-60B6-49C3-99D5-65A1C9042979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F802683B-4B3A-4F05-9349-AB73ED5D7AEF}" type="presOf" srcId="{C8968307-704C-4265-862C-7CB9FD33ADA5}" destId="{18058337-2457-4721-8F6A-77B1D682049A}" srcOrd="0" destOrd="0" presId="urn:microsoft.com/office/officeart/2005/8/layout/hierarchy1"/>
    <dgm:cxn modelId="{72F2F9E2-AA5F-4D3C-8C56-220734F27A9E}" type="presOf" srcId="{BAEA83AE-8238-439B-967A-F6E1D353ABDF}" destId="{FA74E41D-B116-43E4-A1D0-38EF4FD06EFB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3B1CE616-5606-4252-8BC2-C75B939AC3AC}" type="presOf" srcId="{EAF669F1-465F-4506-B4CE-A924BE8CE66D}" destId="{FC6B11B5-1044-40C4-A5B3-C5D750A9A5C0}" srcOrd="0" destOrd="0" presId="urn:microsoft.com/office/officeart/2005/8/layout/hierarchy1"/>
    <dgm:cxn modelId="{FD83116D-7BF0-47B7-8EB9-3C0C9B8CFD84}" type="presOf" srcId="{5D1EC746-F5FC-4358-B570-95B74F857BEF}" destId="{53696040-16EC-4727-A86A-79B54C72633B}" srcOrd="0" destOrd="0" presId="urn:microsoft.com/office/officeart/2005/8/layout/hierarchy1"/>
    <dgm:cxn modelId="{00EA4F47-5076-42B0-982E-844901935B95}" type="presOf" srcId="{1CD14478-D76A-427A-B54A-94965E64A27D}" destId="{5AA6C24F-1E9B-41FB-A0AD-5277357A1EC5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892D28A7-F1EA-4B4C-814B-ED41101E8E80}" type="presOf" srcId="{168E8302-641D-4410-98B3-4F148112A20B}" destId="{3296364F-7985-40D5-B0D2-09B498540135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293D855D-C25D-43E4-B02F-3D051652D33B}" type="presOf" srcId="{A2F5CDE0-55F6-440E-95FD-3AB2B91B3F67}" destId="{2B8B7015-AB96-4F9D-9262-6441D65CFA43}" srcOrd="0" destOrd="0" presId="urn:microsoft.com/office/officeart/2005/8/layout/hierarchy1"/>
    <dgm:cxn modelId="{BF39E9D5-9CC2-4A39-8FC5-4A3F4FE8E4B9}" type="presOf" srcId="{B2AD752A-55DC-4C52-871A-BA546E6920D9}" destId="{64C8A136-AF3E-46A2-BAA6-8DC2B2FDA806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643A8AF3-BB61-4B8B-9584-CD37CE1AFBAD}" type="presOf" srcId="{FB89E6D6-3178-4FAF-9FC0-D43CEF9C6907}" destId="{46D40F09-1986-424E-B56F-AABDF73629F0}" srcOrd="0" destOrd="0" presId="urn:microsoft.com/office/officeart/2005/8/layout/hierarchy1"/>
    <dgm:cxn modelId="{92C9F777-5F4D-4265-85A2-4B669DBE04A2}" type="presOf" srcId="{13E62422-2764-45BD-9899-509292BAE6B7}" destId="{5B08471A-1627-40D3-AF43-98779A08DB8A}" srcOrd="0" destOrd="0" presId="urn:microsoft.com/office/officeart/2005/8/layout/hierarchy1"/>
    <dgm:cxn modelId="{90DD8494-A533-4E6D-9204-97E4E247B83E}" type="presOf" srcId="{172FA471-972D-4369-9A7B-80819C157CE0}" destId="{03D556DB-47D3-4176-8A7F-6DBBE6719536}" srcOrd="0" destOrd="0" presId="urn:microsoft.com/office/officeart/2005/8/layout/hierarchy1"/>
    <dgm:cxn modelId="{D1CF9667-4533-42B4-8F3E-25C8B02BB155}" type="presParOf" srcId="{9D8D93D7-1B06-4946-B0D0-EC1D450829E1}" destId="{CC4D81B9-F7BC-4D35-AB4F-4072A96C877E}" srcOrd="0" destOrd="0" presId="urn:microsoft.com/office/officeart/2005/8/layout/hierarchy1"/>
    <dgm:cxn modelId="{72094F69-2733-4885-B163-F55A27576CB2}" type="presParOf" srcId="{CC4D81B9-F7BC-4D35-AB4F-4072A96C877E}" destId="{496359C6-AA8F-492E-A5FC-6ED8D387175B}" srcOrd="0" destOrd="0" presId="urn:microsoft.com/office/officeart/2005/8/layout/hierarchy1"/>
    <dgm:cxn modelId="{1C489239-4967-452C-8053-096BB04CACC7}" type="presParOf" srcId="{496359C6-AA8F-492E-A5FC-6ED8D387175B}" destId="{CF2C95D5-0117-409C-989E-A6933413E448}" srcOrd="0" destOrd="0" presId="urn:microsoft.com/office/officeart/2005/8/layout/hierarchy1"/>
    <dgm:cxn modelId="{524A9C78-EBFB-482B-9193-02BC22334A86}" type="presParOf" srcId="{496359C6-AA8F-492E-A5FC-6ED8D387175B}" destId="{5AA6C24F-1E9B-41FB-A0AD-5277357A1EC5}" srcOrd="1" destOrd="0" presId="urn:microsoft.com/office/officeart/2005/8/layout/hierarchy1"/>
    <dgm:cxn modelId="{BB69635B-DDFB-4507-B552-30C39E127091}" type="presParOf" srcId="{CC4D81B9-F7BC-4D35-AB4F-4072A96C877E}" destId="{D0815C83-5B71-4FC2-A127-77A6DB3790BD}" srcOrd="1" destOrd="0" presId="urn:microsoft.com/office/officeart/2005/8/layout/hierarchy1"/>
    <dgm:cxn modelId="{2425ACEA-893F-4EAD-A67B-6CCC153DA0D2}" type="presParOf" srcId="{D0815C83-5B71-4FC2-A127-77A6DB3790BD}" destId="{DD1D5631-9E6D-4F52-B1F0-F70653E36815}" srcOrd="0" destOrd="0" presId="urn:microsoft.com/office/officeart/2005/8/layout/hierarchy1"/>
    <dgm:cxn modelId="{3538C251-A95C-4C9C-A7AF-51E181E1D231}" type="presParOf" srcId="{D0815C83-5B71-4FC2-A127-77A6DB3790BD}" destId="{83471612-8ED2-49E0-8A98-279A1B0ED316}" srcOrd="1" destOrd="0" presId="urn:microsoft.com/office/officeart/2005/8/layout/hierarchy1"/>
    <dgm:cxn modelId="{D40F0308-2DA8-46DA-A7C5-8A23DE705406}" type="presParOf" srcId="{83471612-8ED2-49E0-8A98-279A1B0ED316}" destId="{2D3B6988-E10A-44C9-B84C-A0D0039AB144}" srcOrd="0" destOrd="0" presId="urn:microsoft.com/office/officeart/2005/8/layout/hierarchy1"/>
    <dgm:cxn modelId="{30F61777-7CB0-4B53-9F0E-EECD3FD733BE}" type="presParOf" srcId="{2D3B6988-E10A-44C9-B84C-A0D0039AB144}" destId="{CA8B6CCA-A55D-46C2-8DCA-9C0E5872A452}" srcOrd="0" destOrd="0" presId="urn:microsoft.com/office/officeart/2005/8/layout/hierarchy1"/>
    <dgm:cxn modelId="{C91313AA-3D35-4B8B-BA10-23D6292DD8AD}" type="presParOf" srcId="{2D3B6988-E10A-44C9-B84C-A0D0039AB144}" destId="{6F286D2C-53E2-47F0-B68C-8262A3694166}" srcOrd="1" destOrd="0" presId="urn:microsoft.com/office/officeart/2005/8/layout/hierarchy1"/>
    <dgm:cxn modelId="{FC4EF201-D15D-4F38-971C-9C1229550F18}" type="presParOf" srcId="{83471612-8ED2-49E0-8A98-279A1B0ED316}" destId="{21F1D1E7-93F0-41B5-95AD-1704BAE3A644}" srcOrd="1" destOrd="0" presId="urn:microsoft.com/office/officeart/2005/8/layout/hierarchy1"/>
    <dgm:cxn modelId="{E550297D-0496-4162-9018-6468D7273C3E}" type="presParOf" srcId="{21F1D1E7-93F0-41B5-95AD-1704BAE3A644}" destId="{64C8A136-AF3E-46A2-BAA6-8DC2B2FDA806}" srcOrd="0" destOrd="0" presId="urn:microsoft.com/office/officeart/2005/8/layout/hierarchy1"/>
    <dgm:cxn modelId="{F6832A87-BBDD-42CA-BAFF-FC6AA80BC33B}" type="presParOf" srcId="{21F1D1E7-93F0-41B5-95AD-1704BAE3A644}" destId="{88F2D986-2817-43F4-B2C5-25396350794E}" srcOrd="1" destOrd="0" presId="urn:microsoft.com/office/officeart/2005/8/layout/hierarchy1"/>
    <dgm:cxn modelId="{5FEEDF7D-A85C-4EB9-9F02-281E22527C1A}" type="presParOf" srcId="{88F2D986-2817-43F4-B2C5-25396350794E}" destId="{6CD77BBA-E131-476F-A4B8-14DE24192558}" srcOrd="0" destOrd="0" presId="urn:microsoft.com/office/officeart/2005/8/layout/hierarchy1"/>
    <dgm:cxn modelId="{F0F00F4E-5EAB-4984-A388-634D8294CB26}" type="presParOf" srcId="{6CD77BBA-E131-476F-A4B8-14DE24192558}" destId="{BDEA7ADE-1AF0-4618-959F-4340C1AE1738}" srcOrd="0" destOrd="0" presId="urn:microsoft.com/office/officeart/2005/8/layout/hierarchy1"/>
    <dgm:cxn modelId="{AC3F2213-BD2B-4CB6-9C65-11A7E8388799}" type="presParOf" srcId="{6CD77BBA-E131-476F-A4B8-14DE24192558}" destId="{03D556DB-47D3-4176-8A7F-6DBBE6719536}" srcOrd="1" destOrd="0" presId="urn:microsoft.com/office/officeart/2005/8/layout/hierarchy1"/>
    <dgm:cxn modelId="{49930246-AC59-4314-AC6F-D1C187C8C9C7}" type="presParOf" srcId="{88F2D986-2817-43F4-B2C5-25396350794E}" destId="{800B0861-412F-483A-B387-7C72D315A3D8}" srcOrd="1" destOrd="0" presId="urn:microsoft.com/office/officeart/2005/8/layout/hierarchy1"/>
    <dgm:cxn modelId="{300C6729-0DC9-41D6-B128-9908137BC7B1}" type="presParOf" srcId="{D0815C83-5B71-4FC2-A127-77A6DB3790BD}" destId="{5B08471A-1627-40D3-AF43-98779A08DB8A}" srcOrd="2" destOrd="0" presId="urn:microsoft.com/office/officeart/2005/8/layout/hierarchy1"/>
    <dgm:cxn modelId="{C439A6FE-1360-4809-8F0D-9917ED4A33C7}" type="presParOf" srcId="{D0815C83-5B71-4FC2-A127-77A6DB3790BD}" destId="{97A3420C-6BC9-45DF-9A20-51F47263C455}" srcOrd="3" destOrd="0" presId="urn:microsoft.com/office/officeart/2005/8/layout/hierarchy1"/>
    <dgm:cxn modelId="{F5952A6B-9E88-455A-B70B-64CA361E941D}" type="presParOf" srcId="{97A3420C-6BC9-45DF-9A20-51F47263C455}" destId="{D891D64A-FD9D-4EB0-907B-ADB93F13A85E}" srcOrd="0" destOrd="0" presId="urn:microsoft.com/office/officeart/2005/8/layout/hierarchy1"/>
    <dgm:cxn modelId="{40ED1E52-0DE5-4D66-ABEB-8D96AA87D1DB}" type="presParOf" srcId="{D891D64A-FD9D-4EB0-907B-ADB93F13A85E}" destId="{4B9097F8-9C96-463F-B0C6-A7CEC45DE856}" srcOrd="0" destOrd="0" presId="urn:microsoft.com/office/officeart/2005/8/layout/hierarchy1"/>
    <dgm:cxn modelId="{6D0D2A1E-6BDC-449B-A1F0-E4F2AF36C8DE}" type="presParOf" srcId="{D891D64A-FD9D-4EB0-907B-ADB93F13A85E}" destId="{46D40F09-1986-424E-B56F-AABDF73629F0}" srcOrd="1" destOrd="0" presId="urn:microsoft.com/office/officeart/2005/8/layout/hierarchy1"/>
    <dgm:cxn modelId="{62B45AF1-3DAC-4FAD-BAEB-DB1924C22359}" type="presParOf" srcId="{97A3420C-6BC9-45DF-9A20-51F47263C455}" destId="{FC91FAF4-AB47-4C8A-A55A-C64B34CCA24A}" srcOrd="1" destOrd="0" presId="urn:microsoft.com/office/officeart/2005/8/layout/hierarchy1"/>
    <dgm:cxn modelId="{17F8A529-A4AE-4663-9F2C-B17E21F05585}" type="presParOf" srcId="{FC91FAF4-AB47-4C8A-A55A-C64B34CCA24A}" destId="{53696040-16EC-4727-A86A-79B54C72633B}" srcOrd="0" destOrd="0" presId="urn:microsoft.com/office/officeart/2005/8/layout/hierarchy1"/>
    <dgm:cxn modelId="{80CC4B88-73B9-4313-A76E-7117B18EFD9D}" type="presParOf" srcId="{FC91FAF4-AB47-4C8A-A55A-C64B34CCA24A}" destId="{07B62886-6703-4202-8360-55A31570F79C}" srcOrd="1" destOrd="0" presId="urn:microsoft.com/office/officeart/2005/8/layout/hierarchy1"/>
    <dgm:cxn modelId="{9FB9EFFE-7242-435A-8E82-699461CACFB1}" type="presParOf" srcId="{07B62886-6703-4202-8360-55A31570F79C}" destId="{DFEE3312-5B9C-4CA2-B790-0FA00A6EE7D3}" srcOrd="0" destOrd="0" presId="urn:microsoft.com/office/officeart/2005/8/layout/hierarchy1"/>
    <dgm:cxn modelId="{700B805C-8958-428E-BCF9-231AA644F35D}" type="presParOf" srcId="{DFEE3312-5B9C-4CA2-B790-0FA00A6EE7D3}" destId="{D6DDE1C9-DA78-4976-A99C-9A0AFBB59470}" srcOrd="0" destOrd="0" presId="urn:microsoft.com/office/officeart/2005/8/layout/hierarchy1"/>
    <dgm:cxn modelId="{C725E00D-A54C-4F55-807C-C748B7F4B4DB}" type="presParOf" srcId="{DFEE3312-5B9C-4CA2-B790-0FA00A6EE7D3}" destId="{FC6B11B5-1044-40C4-A5B3-C5D750A9A5C0}" srcOrd="1" destOrd="0" presId="urn:microsoft.com/office/officeart/2005/8/layout/hierarchy1"/>
    <dgm:cxn modelId="{276F88FE-5C41-4A29-8514-0790B4F80E2C}" type="presParOf" srcId="{07B62886-6703-4202-8360-55A31570F79C}" destId="{05633DE7-261C-4CE1-9D60-F549B1D92759}" srcOrd="1" destOrd="0" presId="urn:microsoft.com/office/officeart/2005/8/layout/hierarchy1"/>
    <dgm:cxn modelId="{968DFFF6-AA8A-4637-9ED7-4DB790F50D5C}" type="presParOf" srcId="{D0815C83-5B71-4FC2-A127-77A6DB3790BD}" destId="{BF2B42D0-C877-43E4-AC57-F6D35D075417}" srcOrd="4" destOrd="0" presId="urn:microsoft.com/office/officeart/2005/8/layout/hierarchy1"/>
    <dgm:cxn modelId="{0DECA2C1-E940-4F8B-A650-207DB4459476}" type="presParOf" srcId="{D0815C83-5B71-4FC2-A127-77A6DB3790BD}" destId="{201D02DE-65CD-4776-8007-DC18D62378F2}" srcOrd="5" destOrd="0" presId="urn:microsoft.com/office/officeart/2005/8/layout/hierarchy1"/>
    <dgm:cxn modelId="{F98B7A95-03DA-4849-ABD3-60A8AF059530}" type="presParOf" srcId="{201D02DE-65CD-4776-8007-DC18D62378F2}" destId="{0D7F8F43-1311-4346-BC50-D48E95181F7D}" srcOrd="0" destOrd="0" presId="urn:microsoft.com/office/officeart/2005/8/layout/hierarchy1"/>
    <dgm:cxn modelId="{739AD5F0-D4EF-460F-9C79-CEFE95B812D8}" type="presParOf" srcId="{0D7F8F43-1311-4346-BC50-D48E95181F7D}" destId="{76204DBA-4949-46E8-97D2-161593287AEA}" srcOrd="0" destOrd="0" presId="urn:microsoft.com/office/officeart/2005/8/layout/hierarchy1"/>
    <dgm:cxn modelId="{2BDC40D5-D791-4C75-9A1B-09ED1D2564A3}" type="presParOf" srcId="{0D7F8F43-1311-4346-BC50-D48E95181F7D}" destId="{3296364F-7985-40D5-B0D2-09B498540135}" srcOrd="1" destOrd="0" presId="urn:microsoft.com/office/officeart/2005/8/layout/hierarchy1"/>
    <dgm:cxn modelId="{0E002284-6B2A-4432-86AD-E06E5EB77A9B}" type="presParOf" srcId="{201D02DE-65CD-4776-8007-DC18D62378F2}" destId="{80151DEE-542B-433F-856E-E2700A391C81}" srcOrd="1" destOrd="0" presId="urn:microsoft.com/office/officeart/2005/8/layout/hierarchy1"/>
    <dgm:cxn modelId="{AF6DD6CB-AB20-4F97-A6BD-AEFEA0AA32FF}" type="presParOf" srcId="{80151DEE-542B-433F-856E-E2700A391C81}" destId="{2B8B7015-AB96-4F9D-9262-6441D65CFA43}" srcOrd="0" destOrd="0" presId="urn:microsoft.com/office/officeart/2005/8/layout/hierarchy1"/>
    <dgm:cxn modelId="{B3A8B2AF-47A2-44C9-A4E4-12ADD7687034}" type="presParOf" srcId="{80151DEE-542B-433F-856E-E2700A391C81}" destId="{22C7DAD7-BBAE-436E-9F7C-A83457EEF6D9}" srcOrd="1" destOrd="0" presId="urn:microsoft.com/office/officeart/2005/8/layout/hierarchy1"/>
    <dgm:cxn modelId="{E18EB073-73C7-4556-AB99-1434CA7A6315}" type="presParOf" srcId="{22C7DAD7-BBAE-436E-9F7C-A83457EEF6D9}" destId="{2B553403-251F-4771-AFD2-B432837E26B0}" srcOrd="0" destOrd="0" presId="urn:microsoft.com/office/officeart/2005/8/layout/hierarchy1"/>
    <dgm:cxn modelId="{96E2FD82-38DC-4EF6-AF56-1DF703469DF0}" type="presParOf" srcId="{2B553403-251F-4771-AFD2-B432837E26B0}" destId="{E1707B9F-D26E-45E8-BD24-4CDD251CBCD8}" srcOrd="0" destOrd="0" presId="urn:microsoft.com/office/officeart/2005/8/layout/hierarchy1"/>
    <dgm:cxn modelId="{DF9A6C8C-7680-40EA-A16F-DB71B1DF38A1}" type="presParOf" srcId="{2B553403-251F-4771-AFD2-B432837E26B0}" destId="{D120D77A-60B6-49C3-99D5-65A1C9042979}" srcOrd="1" destOrd="0" presId="urn:microsoft.com/office/officeart/2005/8/layout/hierarchy1"/>
    <dgm:cxn modelId="{9766B8BA-2D60-4266-A15E-C6BCD320B1D6}" type="presParOf" srcId="{22C7DAD7-BBAE-436E-9F7C-A83457EEF6D9}" destId="{F59EEDC3-B558-47EF-BCD2-3CF81BD9962F}" srcOrd="1" destOrd="0" presId="urn:microsoft.com/office/officeart/2005/8/layout/hierarchy1"/>
    <dgm:cxn modelId="{5D1333E6-E410-40B1-80C9-06191991611B}" type="presParOf" srcId="{D0815C83-5B71-4FC2-A127-77A6DB3790BD}" destId="{45CFAA77-70A6-4857-9C3E-2400783D20FE}" srcOrd="6" destOrd="0" presId="urn:microsoft.com/office/officeart/2005/8/layout/hierarchy1"/>
    <dgm:cxn modelId="{8482FFCD-7204-4321-92C6-B086E7A08111}" type="presParOf" srcId="{D0815C83-5B71-4FC2-A127-77A6DB3790BD}" destId="{EBA279BC-ECC1-4A54-8E7E-6702EDD095CB}" srcOrd="7" destOrd="0" presId="urn:microsoft.com/office/officeart/2005/8/layout/hierarchy1"/>
    <dgm:cxn modelId="{377195BC-781B-4F7E-9588-706DB1430F30}" type="presParOf" srcId="{EBA279BC-ECC1-4A54-8E7E-6702EDD095CB}" destId="{9666C51C-6221-4C0E-8A2B-5D644B350AF6}" srcOrd="0" destOrd="0" presId="urn:microsoft.com/office/officeart/2005/8/layout/hierarchy1"/>
    <dgm:cxn modelId="{CF70BACC-EE26-4E31-8810-0802CF6A6898}" type="presParOf" srcId="{9666C51C-6221-4C0E-8A2B-5D644B350AF6}" destId="{C388A6A5-2D25-4463-A7A6-F94D2DEF4B04}" srcOrd="0" destOrd="0" presId="urn:microsoft.com/office/officeart/2005/8/layout/hierarchy1"/>
    <dgm:cxn modelId="{CA1AE487-FD2D-410D-A15A-090399839626}" type="presParOf" srcId="{9666C51C-6221-4C0E-8A2B-5D644B350AF6}" destId="{18058337-2457-4721-8F6A-77B1D682049A}" srcOrd="1" destOrd="0" presId="urn:microsoft.com/office/officeart/2005/8/layout/hierarchy1"/>
    <dgm:cxn modelId="{4B89013E-E9F7-4833-91B3-74CA80D0B7F4}" type="presParOf" srcId="{EBA279BC-ECC1-4A54-8E7E-6702EDD095CB}" destId="{21C97C0A-C6DC-4DB5-BD3E-95F0AA2C5962}" srcOrd="1" destOrd="0" presId="urn:microsoft.com/office/officeart/2005/8/layout/hierarchy1"/>
    <dgm:cxn modelId="{25B0076A-6810-4D13-9584-E1A875077A37}" type="presParOf" srcId="{21C97C0A-C6DC-4DB5-BD3E-95F0AA2C5962}" destId="{FA74E41D-B116-43E4-A1D0-38EF4FD06EFB}" srcOrd="0" destOrd="0" presId="urn:microsoft.com/office/officeart/2005/8/layout/hierarchy1"/>
    <dgm:cxn modelId="{7B60CED9-042B-448A-9D42-F2E704764057}" type="presParOf" srcId="{21C97C0A-C6DC-4DB5-BD3E-95F0AA2C5962}" destId="{A4A264BB-9382-49B9-A273-18B1FB33F7E9}" srcOrd="1" destOrd="0" presId="urn:microsoft.com/office/officeart/2005/8/layout/hierarchy1"/>
    <dgm:cxn modelId="{D3FDA81C-D26F-4E21-B084-788E8FE83757}" type="presParOf" srcId="{A4A264BB-9382-49B9-A273-18B1FB33F7E9}" destId="{6BBA4267-A087-41BB-B4D9-B318EA5A6F24}" srcOrd="0" destOrd="0" presId="urn:microsoft.com/office/officeart/2005/8/layout/hierarchy1"/>
    <dgm:cxn modelId="{671C8FBF-9B09-4732-A9B8-720D62D9CC47}" type="presParOf" srcId="{6BBA4267-A087-41BB-B4D9-B318EA5A6F24}" destId="{01490953-30E7-4A2C-B88E-DC56CC3F0195}" srcOrd="0" destOrd="0" presId="urn:microsoft.com/office/officeart/2005/8/layout/hierarchy1"/>
    <dgm:cxn modelId="{1418CC81-4977-4857-B4A3-BAA302A377A5}" type="presParOf" srcId="{6BBA4267-A087-41BB-B4D9-B318EA5A6F24}" destId="{BD04993E-897B-4D05-A41E-CD10FEE2DBE6}" srcOrd="1" destOrd="0" presId="urn:microsoft.com/office/officeart/2005/8/layout/hierarchy1"/>
    <dgm:cxn modelId="{34440E4C-7B63-47AC-BA10-734D2A55A2DB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більше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31" y="1628800"/>
            <a:ext cx="5255342" cy="3255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44624"/>
            <a:ext cx="8229600" cy="6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uk-UA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груп слухачів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07604" y="908720"/>
            <a:ext cx="4374740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Співробітники центрального органу управління та начальників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8926" y="3645024"/>
            <a:ext cx="4492095" cy="1627072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Керівники структурних підрозділів територіальних управлінь Служби судової охорони та їхніх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заступників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03543" y="4884204"/>
            <a:ext cx="3507670" cy="150007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співробітники територіальних управлінь Служби судової </a:t>
            </a:r>
            <a:r>
              <a:rPr lang="uk-UA" sz="15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sz="15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553" y="5373216"/>
            <a:ext cx="5436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клопотанням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охорони в разі потреби групи </a:t>
            </a: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слухачів можуть формуватись з різних категорій її (Служби) співробітників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14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56109"/>
          </a:xfrm>
        </p:spPr>
        <p:txBody>
          <a:bodyPr/>
          <a:lstStyle/>
          <a:p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Періодичність і тривалість підготовки </a:t>
            </a: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49080"/>
            <a:ext cx="1625352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8960"/>
            <a:ext cx="4824536" cy="3536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141" y="692696"/>
            <a:ext cx="2060848" cy="20608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59632" y="954396"/>
            <a:ext cx="5832648" cy="1914564"/>
          </a:xfrm>
          <a:prstGeom prst="ellipse">
            <a:avLst/>
          </a:prstGeom>
          <a:solidFill>
            <a:srgbClr val="0070C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Програми, періодичність і тривалість формуються відповідно до </a:t>
            </a:r>
            <a:endParaRPr lang="uk-U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планів </a:t>
            </a:r>
            <a:r>
              <a:rPr lang="uk-UA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 співробітників Служби судової </a:t>
            </a:r>
            <a:r>
              <a:rPr lang="uk-UA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</a:t>
            </a:r>
            <a:endParaRPr lang="uk-UA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324036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співробітників і співробітниць</a:t>
            </a:r>
            <a:endPara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88" y="692696"/>
            <a:ext cx="8229600" cy="59766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онлайн–круглі столи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Служби судової охорони в системі правосуддя України”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Рівне, Чернігів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тренінги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Чернігів, Луцьк, Черкаси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Харків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Дружківка, Хмельницький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 “Запобігання та протидія корупції: окремі аспекти законодавства України. Особливості електронного декларування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Харків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664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560840" cy="32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6019" y="299695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</a:t>
            </a:r>
            <a:r>
              <a:rPr lang="ru-RU" sz="2000" dirty="0"/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Чернігів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березня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1" y="3124903"/>
            <a:ext cx="3280732" cy="37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0725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науково–методичне забезпечення діяльності судів, Вищої кваліфікаційної комісії суддів України та Вищої ради правосуддя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1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53539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11887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308847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низ 3"/>
          <p:cNvSpPr/>
          <p:nvPr/>
        </p:nvSpPr>
        <p:spPr>
          <a:xfrm>
            <a:off x="2627784" y="94953"/>
            <a:ext cx="38884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73599" y="980728"/>
            <a:ext cx="5296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співробітники та співробітниці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8609</TotalTime>
  <Words>1019</Words>
  <Application>Microsoft Office PowerPoint</Application>
  <PresentationFormat>Екран (4:3)</PresentationFormat>
  <Paragraphs>195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Структура</vt:lpstr>
      <vt:lpstr>Презентація PowerPoint</vt:lpstr>
      <vt:lpstr>Презентація PowerPoint</vt:lpstr>
      <vt:lpstr>Підготовка у 2020 році</vt:lpstr>
      <vt:lpstr>Презентація PowerPoint</vt:lpstr>
      <vt:lpstr>План підготовки на 2021 рік</vt:lpstr>
      <vt:lpstr>Процес Підготовки </vt:lpstr>
      <vt:lpstr>Організація</vt:lpstr>
      <vt:lpstr>Презентація PowerPoint</vt:lpstr>
      <vt:lpstr>Періодичність і тривалість підготовки </vt:lpstr>
      <vt:lpstr>Форми занять 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361</cp:revision>
  <dcterms:created xsi:type="dcterms:W3CDTF">2016-09-21T20:12:43Z</dcterms:created>
  <dcterms:modified xsi:type="dcterms:W3CDTF">2021-03-12T07:32:17Z</dcterms:modified>
</cp:coreProperties>
</file>