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2"/>
  </p:notesMasterIdLst>
  <p:sldIdLst>
    <p:sldId id="402" r:id="rId2"/>
    <p:sldId id="443" r:id="rId3"/>
    <p:sldId id="439" r:id="rId4"/>
    <p:sldId id="406" r:id="rId5"/>
    <p:sldId id="437" r:id="rId6"/>
    <p:sldId id="440" r:id="rId7"/>
    <p:sldId id="442" r:id="rId8"/>
    <p:sldId id="429" r:id="rId9"/>
    <p:sldId id="441" r:id="rId10"/>
    <p:sldId id="428" r:id="rId11"/>
    <p:sldId id="427" r:id="rId12"/>
    <p:sldId id="445" r:id="rId13"/>
    <p:sldId id="446" r:id="rId14"/>
    <p:sldId id="450" r:id="rId15"/>
    <p:sldId id="451" r:id="rId16"/>
    <p:sldId id="447" r:id="rId17"/>
    <p:sldId id="448" r:id="rId18"/>
    <p:sldId id="449" r:id="rId19"/>
    <p:sldId id="422" r:id="rId20"/>
    <p:sldId id="28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83394" autoAdjust="0"/>
  </p:normalViewPr>
  <p:slideViewPr>
    <p:cSldViewPr>
      <p:cViewPr>
        <p:scale>
          <a:sx n="97" d="100"/>
          <a:sy n="97" d="100"/>
        </p:scale>
        <p:origin x="-11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</dgm:ptLst>
  <dgm:cxnLst>
    <dgm:cxn modelId="{FF82BA7B-2107-4FB5-81E6-F32564547B45}" type="presOf" srcId="{BD909922-59BB-4E28-9B54-72A0C0A790A4}" destId="{9D8D93D7-1B06-4946-B0D0-EC1D450829E1}" srcOrd="0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909922-59BB-4E28-9B54-72A0C0A790A4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CD14478-D76A-427A-B54A-94965E64A27D}">
      <dgm:prSet phldrT="[Текст]" custT="1"/>
      <dgm:spPr/>
      <dgm:t>
        <a:bodyPr/>
        <a:lstStyle/>
        <a:p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dirty="0">
            <a:latin typeface="Times New Roman" pitchFamily="18" charset="0"/>
            <a:cs typeface="Times New Roman" pitchFamily="18" charset="0"/>
          </a:endParaRPr>
        </a:p>
      </dgm:t>
    </dgm:pt>
    <dgm:pt modelId="{12A6B293-85F6-4428-B721-35365669D641}" type="par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5448FDF2-4BF5-430B-A798-6F8C593AC6A4}" type="sibTrans" cxnId="{536395C5-D16F-4507-8061-EE3AB62632B8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72FA471-972D-4369-9A7B-80819C157CE0}">
      <dgm:prSet phldrT="[Текст]" custT="1"/>
      <dgm:spPr/>
      <dgm:t>
        <a:bodyPr/>
        <a:lstStyle/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indent="0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AD752A-55DC-4C52-871A-BA546E6920D9}" type="parTrans" cxnId="{D55695AA-DAF1-4B30-959C-60F3C6C5AF2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60B9CB3D-C128-41ED-B7D1-ED37CBA17A74}" type="sibTrans" cxnId="{D55695AA-DAF1-4B30-959C-60F3C6C5AF29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168E8302-641D-4410-98B3-4F148112A20B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433BCEAE-F742-45E4-BAE0-21D30102112D}" type="parTrans" cxnId="{F8B00043-5048-4A6B-9723-768E8C63CD5C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FF826C9-5B17-4779-BCD0-523E20AC3979}" type="sibTrans" cxnId="{F8B00043-5048-4A6B-9723-768E8C63CD5C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F77D13F-7064-4A0F-9B92-731ECEE5D6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indent="0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A2F5CDE0-55F6-440E-95FD-3AB2B91B3F67}" type="parTrans" cxnId="{84A77D18-3E36-45EB-A97D-6F127231DEB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3EB532CC-8F9C-427E-ADD4-8405E859E82F}" type="sibTrans" cxnId="{84A77D18-3E36-45EB-A97D-6F127231DEB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FB89E6D6-3178-4FAF-9FC0-D43CEF9C6907}">
      <dgm:prSet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E62422-2764-45BD-9899-509292BAE6B7}" type="parTrans" cxnId="{B3765E47-5B87-4A52-8A8A-D65BB2874104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20C916-B303-4369-B4B2-EC113804959A}" type="sibTrans" cxnId="{B3765E47-5B87-4A52-8A8A-D65BB2874104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AF669F1-465F-4506-B4CE-A924BE8CE66D}">
      <dgm:prSet custT="1"/>
      <dgm:spPr/>
      <dgm:t>
        <a:bodyPr/>
        <a:lstStyle/>
        <a:p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5D1EC746-F5FC-4358-B570-95B74F857BEF}" type="parTrans" cxnId="{7B66A5FE-CB50-4CC9-89F3-4E7CD8EBDC35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B6DF8F88-2AB1-467B-9BBD-B8597C3ED5D6}" type="sibTrans" cxnId="{7B66A5FE-CB50-4CC9-89F3-4E7CD8EBDC35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8968307-704C-4265-862C-7CB9FD33ADA5}">
      <dgm:prSet custT="1"/>
      <dgm:spPr/>
      <dgm:t>
        <a:bodyPr/>
        <a:lstStyle/>
        <a:p>
          <a:r>
            <a:rPr lang="uk-UA" sz="1500" b="1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B023AEDC-27A1-4BEB-8D65-BC7FE56E599D}" type="parTrans" cxnId="{7EE5240C-2D23-4B70-A470-B2ADC8516406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7B8F40BB-A321-49E5-8E29-8151A5A07FDF}" type="sibTrans" cxnId="{7EE5240C-2D23-4B70-A470-B2ADC8516406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CE2415DD-CD9C-4C6F-B731-B05F822D1D32}">
      <dgm:prSet custT="1"/>
      <dgm:spPr/>
      <dgm:t>
        <a:bodyPr/>
        <a:lstStyle/>
        <a:p>
          <a:endParaRPr lang="uk-UA" sz="1200" b="1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r>
            <a:rPr lang="uk-UA" sz="12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r>
            <a:rPr lang="uk-UA" sz="1300" b="1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endParaRPr lang="uk-UA" sz="1300" b="1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BAEA83AE-8238-439B-967A-F6E1D353ABDF}" type="parTrans" cxnId="{2EAE21B5-1EB6-4015-B2B8-A31EEEEEB98D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E54BF13A-4E5A-498D-AECA-E933915CC10B}" type="sibTrans" cxnId="{2EAE21B5-1EB6-4015-B2B8-A31EEEEEB98D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03031840-A204-468F-BC59-391BE1B29243}">
      <dgm:prSet phldrT="[Текст]" custT="1"/>
      <dgm:spPr/>
      <dgm:t>
        <a:bodyPr/>
        <a:lstStyle/>
        <a:p>
          <a:r>
            <a:rPr lang="uk-UA" sz="1300" b="1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0359E220-81E3-4C80-BDDA-6AD252B8DD16}" type="sibTrans" cxnId="{D0CF4108-4FFC-4BB2-8EBC-D532FC457BC0}">
      <dgm:prSet/>
      <dgm:spPr/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89CCFB4D-FE58-47DB-9AC7-8C471E129569}" type="parTrans" cxnId="{D0CF4108-4FFC-4BB2-8EBC-D532FC457BC0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 sz="1200" b="1">
            <a:latin typeface="Times New Roman" pitchFamily="18" charset="0"/>
            <a:cs typeface="Times New Roman" pitchFamily="18" charset="0"/>
          </a:endParaRPr>
        </a:p>
      </dgm:t>
    </dgm:pt>
    <dgm:pt modelId="{9D8D93D7-1B06-4946-B0D0-EC1D450829E1}" type="pres">
      <dgm:prSet presAssocID="{BD909922-59BB-4E28-9B54-72A0C0A790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C4D81B9-F7BC-4D35-AB4F-4072A96C877E}" type="pres">
      <dgm:prSet presAssocID="{1CD14478-D76A-427A-B54A-94965E64A27D}" presName="hierRoot1" presStyleCnt="0"/>
      <dgm:spPr/>
    </dgm:pt>
    <dgm:pt modelId="{496359C6-AA8F-492E-A5FC-6ED8D387175B}" type="pres">
      <dgm:prSet presAssocID="{1CD14478-D76A-427A-B54A-94965E64A27D}" presName="composite" presStyleCnt="0"/>
      <dgm:spPr/>
    </dgm:pt>
    <dgm:pt modelId="{CF2C95D5-0117-409C-989E-A6933413E448}" type="pres">
      <dgm:prSet presAssocID="{1CD14478-D76A-427A-B54A-94965E64A27D}" presName="background" presStyleLbl="node0" presStyleIdx="0" presStyleCnt="1"/>
      <dgm:spPr/>
    </dgm:pt>
    <dgm:pt modelId="{5AA6C24F-1E9B-41FB-A0AD-5277357A1EC5}" type="pres">
      <dgm:prSet presAssocID="{1CD14478-D76A-427A-B54A-94965E64A27D}" presName="text" presStyleLbl="fgAcc0" presStyleIdx="0" presStyleCnt="1" custScaleX="129258" custScaleY="130018" custLinFactNeighborX="-5149" custLinFactNeighborY="-201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0815C83-5B71-4FC2-A127-77A6DB3790BD}" type="pres">
      <dgm:prSet presAssocID="{1CD14478-D76A-427A-B54A-94965E64A27D}" presName="hierChild2" presStyleCnt="0"/>
      <dgm:spPr/>
    </dgm:pt>
    <dgm:pt modelId="{DD1D5631-9E6D-4F52-B1F0-F70653E36815}" type="pres">
      <dgm:prSet presAssocID="{89CCFB4D-FE58-47DB-9AC7-8C471E129569}" presName="Name10" presStyleLbl="parChTrans1D2" presStyleIdx="0" presStyleCnt="4"/>
      <dgm:spPr/>
      <dgm:t>
        <a:bodyPr/>
        <a:lstStyle/>
        <a:p>
          <a:endParaRPr lang="uk-UA"/>
        </a:p>
      </dgm:t>
    </dgm:pt>
    <dgm:pt modelId="{83471612-8ED2-49E0-8A98-279A1B0ED316}" type="pres">
      <dgm:prSet presAssocID="{03031840-A204-468F-BC59-391BE1B29243}" presName="hierRoot2" presStyleCnt="0"/>
      <dgm:spPr/>
    </dgm:pt>
    <dgm:pt modelId="{2D3B6988-E10A-44C9-B84C-A0D0039AB144}" type="pres">
      <dgm:prSet presAssocID="{03031840-A204-468F-BC59-391BE1B29243}" presName="composite2" presStyleCnt="0"/>
      <dgm:spPr/>
    </dgm:pt>
    <dgm:pt modelId="{CA8B6CCA-A55D-46C2-8DCA-9C0E5872A452}" type="pres">
      <dgm:prSet presAssocID="{03031840-A204-468F-BC59-391BE1B29243}" presName="background2" presStyleLbl="node2" presStyleIdx="0" presStyleCnt="4"/>
      <dgm:spPr/>
    </dgm:pt>
    <dgm:pt modelId="{6F286D2C-53E2-47F0-B68C-8262A3694166}" type="pres">
      <dgm:prSet presAssocID="{03031840-A204-468F-BC59-391BE1B29243}" presName="text2" presStyleLbl="fgAcc2" presStyleIdx="0" presStyleCnt="4" custScaleX="182096" custScaleY="113136" custLinFactNeighborX="-62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F1D1E7-93F0-41B5-95AD-1704BAE3A644}" type="pres">
      <dgm:prSet presAssocID="{03031840-A204-468F-BC59-391BE1B29243}" presName="hierChild3" presStyleCnt="0"/>
      <dgm:spPr/>
    </dgm:pt>
    <dgm:pt modelId="{64C8A136-AF3E-46A2-BAA6-8DC2B2FDA806}" type="pres">
      <dgm:prSet presAssocID="{B2AD752A-55DC-4C52-871A-BA546E6920D9}" presName="Name17" presStyleLbl="parChTrans1D3" presStyleIdx="0" presStyleCnt="4"/>
      <dgm:spPr/>
      <dgm:t>
        <a:bodyPr/>
        <a:lstStyle/>
        <a:p>
          <a:endParaRPr lang="uk-UA"/>
        </a:p>
      </dgm:t>
    </dgm:pt>
    <dgm:pt modelId="{88F2D986-2817-43F4-B2C5-25396350794E}" type="pres">
      <dgm:prSet presAssocID="{172FA471-972D-4369-9A7B-80819C157CE0}" presName="hierRoot3" presStyleCnt="0"/>
      <dgm:spPr/>
    </dgm:pt>
    <dgm:pt modelId="{6CD77BBA-E131-476F-A4B8-14DE24192558}" type="pres">
      <dgm:prSet presAssocID="{172FA471-972D-4369-9A7B-80819C157CE0}" presName="composite3" presStyleCnt="0"/>
      <dgm:spPr/>
    </dgm:pt>
    <dgm:pt modelId="{BDEA7ADE-1AF0-4618-959F-4340C1AE1738}" type="pres">
      <dgm:prSet presAssocID="{172FA471-972D-4369-9A7B-80819C157CE0}" presName="background3" presStyleLbl="node3" presStyleIdx="0" presStyleCnt="4"/>
      <dgm:spPr/>
    </dgm:pt>
    <dgm:pt modelId="{03D556DB-47D3-4176-8A7F-6DBBE6719536}" type="pres">
      <dgm:prSet presAssocID="{172FA471-972D-4369-9A7B-80819C157CE0}" presName="text3" presStyleLbl="fgAcc3" presStyleIdx="0" presStyleCnt="4" custScaleX="225857" custScaleY="624356" custLinFactNeighborX="-4009" custLinFactNeighborY="-2297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0B0861-412F-483A-B387-7C72D315A3D8}" type="pres">
      <dgm:prSet presAssocID="{172FA471-972D-4369-9A7B-80819C157CE0}" presName="hierChild4" presStyleCnt="0"/>
      <dgm:spPr/>
    </dgm:pt>
    <dgm:pt modelId="{5B08471A-1627-40D3-AF43-98779A08DB8A}" type="pres">
      <dgm:prSet presAssocID="{13E62422-2764-45BD-9899-509292BAE6B7}" presName="Name10" presStyleLbl="parChTrans1D2" presStyleIdx="1" presStyleCnt="4"/>
      <dgm:spPr/>
      <dgm:t>
        <a:bodyPr/>
        <a:lstStyle/>
        <a:p>
          <a:endParaRPr lang="uk-UA"/>
        </a:p>
      </dgm:t>
    </dgm:pt>
    <dgm:pt modelId="{97A3420C-6BC9-45DF-9A20-51F47263C455}" type="pres">
      <dgm:prSet presAssocID="{FB89E6D6-3178-4FAF-9FC0-D43CEF9C6907}" presName="hierRoot2" presStyleCnt="0"/>
      <dgm:spPr/>
    </dgm:pt>
    <dgm:pt modelId="{D891D64A-FD9D-4EB0-907B-ADB93F13A85E}" type="pres">
      <dgm:prSet presAssocID="{FB89E6D6-3178-4FAF-9FC0-D43CEF9C6907}" presName="composite2" presStyleCnt="0"/>
      <dgm:spPr/>
    </dgm:pt>
    <dgm:pt modelId="{4B9097F8-9C96-463F-B0C6-A7CEC45DE856}" type="pres">
      <dgm:prSet presAssocID="{FB89E6D6-3178-4FAF-9FC0-D43CEF9C6907}" presName="background2" presStyleLbl="node2" presStyleIdx="1" presStyleCnt="4"/>
      <dgm:spPr/>
    </dgm:pt>
    <dgm:pt modelId="{46D40F09-1986-424E-B56F-AABDF73629F0}" type="pres">
      <dgm:prSet presAssocID="{FB89E6D6-3178-4FAF-9FC0-D43CEF9C6907}" presName="text2" presStyleLbl="fgAcc2" presStyleIdx="1" presStyleCnt="4" custScaleX="172765" custScaleY="120110" custLinFactNeighborX="1877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C91FAF4-AB47-4C8A-A55A-C64B34CCA24A}" type="pres">
      <dgm:prSet presAssocID="{FB89E6D6-3178-4FAF-9FC0-D43CEF9C6907}" presName="hierChild3" presStyleCnt="0"/>
      <dgm:spPr/>
    </dgm:pt>
    <dgm:pt modelId="{53696040-16EC-4727-A86A-79B54C72633B}" type="pres">
      <dgm:prSet presAssocID="{5D1EC746-F5FC-4358-B570-95B74F857BEF}" presName="Name17" presStyleLbl="parChTrans1D3" presStyleIdx="1" presStyleCnt="4"/>
      <dgm:spPr/>
      <dgm:t>
        <a:bodyPr/>
        <a:lstStyle/>
        <a:p>
          <a:endParaRPr lang="uk-UA"/>
        </a:p>
      </dgm:t>
    </dgm:pt>
    <dgm:pt modelId="{07B62886-6703-4202-8360-55A31570F79C}" type="pres">
      <dgm:prSet presAssocID="{EAF669F1-465F-4506-B4CE-A924BE8CE66D}" presName="hierRoot3" presStyleCnt="0"/>
      <dgm:spPr/>
    </dgm:pt>
    <dgm:pt modelId="{DFEE3312-5B9C-4CA2-B790-0FA00A6EE7D3}" type="pres">
      <dgm:prSet presAssocID="{EAF669F1-465F-4506-B4CE-A924BE8CE66D}" presName="composite3" presStyleCnt="0"/>
      <dgm:spPr/>
    </dgm:pt>
    <dgm:pt modelId="{D6DDE1C9-DA78-4976-A99C-9A0AFBB59470}" type="pres">
      <dgm:prSet presAssocID="{EAF669F1-465F-4506-B4CE-A924BE8CE66D}" presName="background3" presStyleLbl="node3" presStyleIdx="1" presStyleCnt="4"/>
      <dgm:spPr/>
    </dgm:pt>
    <dgm:pt modelId="{FC6B11B5-1044-40C4-A5B3-C5D750A9A5C0}" type="pres">
      <dgm:prSet presAssocID="{EAF669F1-465F-4506-B4CE-A924BE8CE66D}" presName="text3" presStyleLbl="fgAcc3" presStyleIdx="1" presStyleCnt="4" custScaleX="162382" custScaleY="265722" custLinFactNeighborX="-4246" custLinFactNeighborY="-1467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5633DE7-261C-4CE1-9D60-F549B1D92759}" type="pres">
      <dgm:prSet presAssocID="{EAF669F1-465F-4506-B4CE-A924BE8CE66D}" presName="hierChild4" presStyleCnt="0"/>
      <dgm:spPr/>
    </dgm:pt>
    <dgm:pt modelId="{BF2B42D0-C877-43E4-AC57-F6D35D075417}" type="pres">
      <dgm:prSet presAssocID="{433BCEAE-F742-45E4-BAE0-21D30102112D}" presName="Name10" presStyleLbl="parChTrans1D2" presStyleIdx="2" presStyleCnt="4"/>
      <dgm:spPr/>
      <dgm:t>
        <a:bodyPr/>
        <a:lstStyle/>
        <a:p>
          <a:endParaRPr lang="uk-UA"/>
        </a:p>
      </dgm:t>
    </dgm:pt>
    <dgm:pt modelId="{201D02DE-65CD-4776-8007-DC18D62378F2}" type="pres">
      <dgm:prSet presAssocID="{168E8302-641D-4410-98B3-4F148112A20B}" presName="hierRoot2" presStyleCnt="0"/>
      <dgm:spPr/>
    </dgm:pt>
    <dgm:pt modelId="{0D7F8F43-1311-4346-BC50-D48E95181F7D}" type="pres">
      <dgm:prSet presAssocID="{168E8302-641D-4410-98B3-4F148112A20B}" presName="composite2" presStyleCnt="0"/>
      <dgm:spPr/>
    </dgm:pt>
    <dgm:pt modelId="{76204DBA-4949-46E8-97D2-161593287AEA}" type="pres">
      <dgm:prSet presAssocID="{168E8302-641D-4410-98B3-4F148112A20B}" presName="background2" presStyleLbl="node2" presStyleIdx="2" presStyleCnt="4"/>
      <dgm:spPr/>
      <dgm:t>
        <a:bodyPr/>
        <a:lstStyle/>
        <a:p>
          <a:endParaRPr lang="uk-UA"/>
        </a:p>
      </dgm:t>
    </dgm:pt>
    <dgm:pt modelId="{3296364F-7985-40D5-B0D2-09B498540135}" type="pres">
      <dgm:prSet presAssocID="{168E8302-641D-4410-98B3-4F148112A20B}" presName="text2" presStyleLbl="fgAcc2" presStyleIdx="2" presStyleCnt="4" custScaleX="155492" custScaleY="120110" custLinFactNeighborX="7541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0151DEE-542B-433F-856E-E2700A391C81}" type="pres">
      <dgm:prSet presAssocID="{168E8302-641D-4410-98B3-4F148112A20B}" presName="hierChild3" presStyleCnt="0"/>
      <dgm:spPr/>
    </dgm:pt>
    <dgm:pt modelId="{2B8B7015-AB96-4F9D-9262-6441D65CFA43}" type="pres">
      <dgm:prSet presAssocID="{A2F5CDE0-55F6-440E-95FD-3AB2B91B3F67}" presName="Name17" presStyleLbl="parChTrans1D3" presStyleIdx="2" presStyleCnt="4"/>
      <dgm:spPr/>
      <dgm:t>
        <a:bodyPr/>
        <a:lstStyle/>
        <a:p>
          <a:endParaRPr lang="uk-UA"/>
        </a:p>
      </dgm:t>
    </dgm:pt>
    <dgm:pt modelId="{22C7DAD7-BBAE-436E-9F7C-A83457EEF6D9}" type="pres">
      <dgm:prSet presAssocID="{EF77D13F-7064-4A0F-9B92-731ECEE5D617}" presName="hierRoot3" presStyleCnt="0"/>
      <dgm:spPr/>
    </dgm:pt>
    <dgm:pt modelId="{2B553403-251F-4771-AFD2-B432837E26B0}" type="pres">
      <dgm:prSet presAssocID="{EF77D13F-7064-4A0F-9B92-731ECEE5D617}" presName="composite3" presStyleCnt="0"/>
      <dgm:spPr/>
    </dgm:pt>
    <dgm:pt modelId="{E1707B9F-D26E-45E8-BD24-4CDD251CBCD8}" type="pres">
      <dgm:prSet presAssocID="{EF77D13F-7064-4A0F-9B92-731ECEE5D617}" presName="background3" presStyleLbl="node3" presStyleIdx="2" presStyleCnt="4"/>
      <dgm:spPr/>
    </dgm:pt>
    <dgm:pt modelId="{D120D77A-60B6-49C3-99D5-65A1C9042979}" type="pres">
      <dgm:prSet presAssocID="{EF77D13F-7064-4A0F-9B92-731ECEE5D617}" presName="text3" presStyleLbl="fgAcc3" presStyleIdx="2" presStyleCnt="4" custScaleX="170177" custScaleY="605236" custLinFactNeighborX="1958" custLinFactNeighborY="-1434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59EEDC3-B558-47EF-BCD2-3CF81BD9962F}" type="pres">
      <dgm:prSet presAssocID="{EF77D13F-7064-4A0F-9B92-731ECEE5D617}" presName="hierChild4" presStyleCnt="0"/>
      <dgm:spPr/>
    </dgm:pt>
    <dgm:pt modelId="{45CFAA77-70A6-4857-9C3E-2400783D20FE}" type="pres">
      <dgm:prSet presAssocID="{B023AEDC-27A1-4BEB-8D65-BC7FE56E599D}" presName="Name10" presStyleLbl="parChTrans1D2" presStyleIdx="3" presStyleCnt="4"/>
      <dgm:spPr/>
      <dgm:t>
        <a:bodyPr/>
        <a:lstStyle/>
        <a:p>
          <a:endParaRPr lang="uk-UA"/>
        </a:p>
      </dgm:t>
    </dgm:pt>
    <dgm:pt modelId="{EBA279BC-ECC1-4A54-8E7E-6702EDD095CB}" type="pres">
      <dgm:prSet presAssocID="{C8968307-704C-4265-862C-7CB9FD33ADA5}" presName="hierRoot2" presStyleCnt="0"/>
      <dgm:spPr/>
    </dgm:pt>
    <dgm:pt modelId="{9666C51C-6221-4C0E-8A2B-5D644B350AF6}" type="pres">
      <dgm:prSet presAssocID="{C8968307-704C-4265-862C-7CB9FD33ADA5}" presName="composite2" presStyleCnt="0"/>
      <dgm:spPr/>
    </dgm:pt>
    <dgm:pt modelId="{C388A6A5-2D25-4463-A7A6-F94D2DEF4B04}" type="pres">
      <dgm:prSet presAssocID="{C8968307-704C-4265-862C-7CB9FD33ADA5}" presName="background2" presStyleLbl="node2" presStyleIdx="3" presStyleCnt="4"/>
      <dgm:spPr/>
    </dgm:pt>
    <dgm:pt modelId="{18058337-2457-4721-8F6A-77B1D682049A}" type="pres">
      <dgm:prSet presAssocID="{C8968307-704C-4265-862C-7CB9FD33ADA5}" presName="text2" presStyleLbl="fgAcc2" presStyleIdx="3" presStyleCnt="4" custScaleX="136414" custScaleY="120110" custLinFactNeighborX="-9150" custLinFactNeighborY="-22727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1C97C0A-C6DC-4DB5-BD3E-95F0AA2C5962}" type="pres">
      <dgm:prSet presAssocID="{C8968307-704C-4265-862C-7CB9FD33ADA5}" presName="hierChild3" presStyleCnt="0"/>
      <dgm:spPr/>
    </dgm:pt>
    <dgm:pt modelId="{FA74E41D-B116-43E4-A1D0-38EF4FD06EFB}" type="pres">
      <dgm:prSet presAssocID="{BAEA83AE-8238-439B-967A-F6E1D353ABDF}" presName="Name17" presStyleLbl="parChTrans1D3" presStyleIdx="3" presStyleCnt="4"/>
      <dgm:spPr/>
      <dgm:t>
        <a:bodyPr/>
        <a:lstStyle/>
        <a:p>
          <a:endParaRPr lang="uk-UA"/>
        </a:p>
      </dgm:t>
    </dgm:pt>
    <dgm:pt modelId="{A4A264BB-9382-49B9-A273-18B1FB33F7E9}" type="pres">
      <dgm:prSet presAssocID="{CE2415DD-CD9C-4C6F-B731-B05F822D1D32}" presName="hierRoot3" presStyleCnt="0"/>
      <dgm:spPr/>
    </dgm:pt>
    <dgm:pt modelId="{6BBA4267-A087-41BB-B4D9-B318EA5A6F24}" type="pres">
      <dgm:prSet presAssocID="{CE2415DD-CD9C-4C6F-B731-B05F822D1D32}" presName="composite3" presStyleCnt="0"/>
      <dgm:spPr/>
    </dgm:pt>
    <dgm:pt modelId="{01490953-30E7-4A2C-B88E-DC56CC3F0195}" type="pres">
      <dgm:prSet presAssocID="{CE2415DD-CD9C-4C6F-B731-B05F822D1D32}" presName="background3" presStyleLbl="node3" presStyleIdx="3" presStyleCnt="4"/>
      <dgm:spPr/>
    </dgm:pt>
    <dgm:pt modelId="{BD04993E-897B-4D05-A41E-CD10FEE2DBE6}" type="pres">
      <dgm:prSet presAssocID="{CE2415DD-CD9C-4C6F-B731-B05F822D1D32}" presName="text3" presStyleLbl="fgAcc3" presStyleIdx="3" presStyleCnt="4" custScaleX="178320" custScaleY="410161" custLinFactNeighborX="-628" custLinFactNeighborY="698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E5E840-3698-4F32-ACD3-FBC046350EB1}" type="pres">
      <dgm:prSet presAssocID="{CE2415DD-CD9C-4C6F-B731-B05F822D1D32}" presName="hierChild4" presStyleCnt="0"/>
      <dgm:spPr/>
    </dgm:pt>
  </dgm:ptLst>
  <dgm:cxnLst>
    <dgm:cxn modelId="{BB4FE7DA-0769-4295-BBBA-02C26DE78B63}" type="presOf" srcId="{B2AD752A-55DC-4C52-871A-BA546E6920D9}" destId="{64C8A136-AF3E-46A2-BAA6-8DC2B2FDA806}" srcOrd="0" destOrd="0" presId="urn:microsoft.com/office/officeart/2005/8/layout/hierarchy1"/>
    <dgm:cxn modelId="{A6B45F03-F063-4DDA-8C95-5B22F3228FB7}" type="presOf" srcId="{5D1EC746-F5FC-4358-B570-95B74F857BEF}" destId="{53696040-16EC-4727-A86A-79B54C72633B}" srcOrd="0" destOrd="0" presId="urn:microsoft.com/office/officeart/2005/8/layout/hierarchy1"/>
    <dgm:cxn modelId="{2EAE21B5-1EB6-4015-B2B8-A31EEEEEB98D}" srcId="{C8968307-704C-4265-862C-7CB9FD33ADA5}" destId="{CE2415DD-CD9C-4C6F-B731-B05F822D1D32}" srcOrd="0" destOrd="0" parTransId="{BAEA83AE-8238-439B-967A-F6E1D353ABDF}" sibTransId="{E54BF13A-4E5A-498D-AECA-E933915CC10B}"/>
    <dgm:cxn modelId="{F8B00043-5048-4A6B-9723-768E8C63CD5C}" srcId="{1CD14478-D76A-427A-B54A-94965E64A27D}" destId="{168E8302-641D-4410-98B3-4F148112A20B}" srcOrd="2" destOrd="0" parTransId="{433BCEAE-F742-45E4-BAE0-21D30102112D}" sibTransId="{3FF826C9-5B17-4779-BCD0-523E20AC3979}"/>
    <dgm:cxn modelId="{08AF2449-7CAA-47B7-A11F-E34709864A80}" type="presOf" srcId="{CE2415DD-CD9C-4C6F-B731-B05F822D1D32}" destId="{BD04993E-897B-4D05-A41E-CD10FEE2DBE6}" srcOrd="0" destOrd="0" presId="urn:microsoft.com/office/officeart/2005/8/layout/hierarchy1"/>
    <dgm:cxn modelId="{96BAB7F2-9E59-49F7-864E-4F111BD88FAC}" type="presOf" srcId="{03031840-A204-468F-BC59-391BE1B29243}" destId="{6F286D2C-53E2-47F0-B68C-8262A3694166}" srcOrd="0" destOrd="0" presId="urn:microsoft.com/office/officeart/2005/8/layout/hierarchy1"/>
    <dgm:cxn modelId="{D9292464-880A-4860-A7B6-42544C566E49}" type="presOf" srcId="{EAF669F1-465F-4506-B4CE-A924BE8CE66D}" destId="{FC6B11B5-1044-40C4-A5B3-C5D750A9A5C0}" srcOrd="0" destOrd="0" presId="urn:microsoft.com/office/officeart/2005/8/layout/hierarchy1"/>
    <dgm:cxn modelId="{689C4112-539D-422B-B825-36DD6BFB8475}" type="presOf" srcId="{89CCFB4D-FE58-47DB-9AC7-8C471E129569}" destId="{DD1D5631-9E6D-4F52-B1F0-F70653E36815}" srcOrd="0" destOrd="0" presId="urn:microsoft.com/office/officeart/2005/8/layout/hierarchy1"/>
    <dgm:cxn modelId="{7B66A5FE-CB50-4CC9-89F3-4E7CD8EBDC35}" srcId="{FB89E6D6-3178-4FAF-9FC0-D43CEF9C6907}" destId="{EAF669F1-465F-4506-B4CE-A924BE8CE66D}" srcOrd="0" destOrd="0" parTransId="{5D1EC746-F5FC-4358-B570-95B74F857BEF}" sibTransId="{B6DF8F88-2AB1-467B-9BBD-B8597C3ED5D6}"/>
    <dgm:cxn modelId="{75D2FF70-8448-40E2-B6D0-9BB239F733DE}" type="presOf" srcId="{C8968307-704C-4265-862C-7CB9FD33ADA5}" destId="{18058337-2457-4721-8F6A-77B1D682049A}" srcOrd="0" destOrd="0" presId="urn:microsoft.com/office/officeart/2005/8/layout/hierarchy1"/>
    <dgm:cxn modelId="{7EE5240C-2D23-4B70-A470-B2ADC8516406}" srcId="{1CD14478-D76A-427A-B54A-94965E64A27D}" destId="{C8968307-704C-4265-862C-7CB9FD33ADA5}" srcOrd="3" destOrd="0" parTransId="{B023AEDC-27A1-4BEB-8D65-BC7FE56E599D}" sibTransId="{7B8F40BB-A321-49E5-8E29-8151A5A07FDF}"/>
    <dgm:cxn modelId="{B9A86C19-34DC-420A-8255-FE505FD86639}" type="presOf" srcId="{168E8302-641D-4410-98B3-4F148112A20B}" destId="{3296364F-7985-40D5-B0D2-09B498540135}" srcOrd="0" destOrd="0" presId="urn:microsoft.com/office/officeart/2005/8/layout/hierarchy1"/>
    <dgm:cxn modelId="{F2EC2D34-A0BC-4117-B610-6ECE26436B74}" type="presOf" srcId="{BAEA83AE-8238-439B-967A-F6E1D353ABDF}" destId="{FA74E41D-B116-43E4-A1D0-38EF4FD06EFB}" srcOrd="0" destOrd="0" presId="urn:microsoft.com/office/officeart/2005/8/layout/hierarchy1"/>
    <dgm:cxn modelId="{D76686C4-BABD-4DB3-8921-92B425649E0F}" type="presOf" srcId="{172FA471-972D-4369-9A7B-80819C157CE0}" destId="{03D556DB-47D3-4176-8A7F-6DBBE6719536}" srcOrd="0" destOrd="0" presId="urn:microsoft.com/office/officeart/2005/8/layout/hierarchy1"/>
    <dgm:cxn modelId="{5FFCF3A2-696C-44A2-93F7-9687DFC44521}" type="presOf" srcId="{EF77D13F-7064-4A0F-9B92-731ECEE5D617}" destId="{D120D77A-60B6-49C3-99D5-65A1C9042979}" srcOrd="0" destOrd="0" presId="urn:microsoft.com/office/officeart/2005/8/layout/hierarchy1"/>
    <dgm:cxn modelId="{D55695AA-DAF1-4B30-959C-60F3C6C5AF29}" srcId="{03031840-A204-468F-BC59-391BE1B29243}" destId="{172FA471-972D-4369-9A7B-80819C157CE0}" srcOrd="0" destOrd="0" parTransId="{B2AD752A-55DC-4C52-871A-BA546E6920D9}" sibTransId="{60B9CB3D-C128-41ED-B7D1-ED37CBA17A74}"/>
    <dgm:cxn modelId="{B3765E47-5B87-4A52-8A8A-D65BB2874104}" srcId="{1CD14478-D76A-427A-B54A-94965E64A27D}" destId="{FB89E6D6-3178-4FAF-9FC0-D43CEF9C6907}" srcOrd="1" destOrd="0" parTransId="{13E62422-2764-45BD-9899-509292BAE6B7}" sibTransId="{8920C916-B303-4369-B4B2-EC113804959A}"/>
    <dgm:cxn modelId="{98C78863-2574-4299-9682-D2447C0ED962}" type="presOf" srcId="{1CD14478-D76A-427A-B54A-94965E64A27D}" destId="{5AA6C24F-1E9B-41FB-A0AD-5277357A1EC5}" srcOrd="0" destOrd="0" presId="urn:microsoft.com/office/officeart/2005/8/layout/hierarchy1"/>
    <dgm:cxn modelId="{6774C6E1-FC2F-4857-9B7D-24F42F039231}" type="presOf" srcId="{B023AEDC-27A1-4BEB-8D65-BC7FE56E599D}" destId="{45CFAA77-70A6-4857-9C3E-2400783D20FE}" srcOrd="0" destOrd="0" presId="urn:microsoft.com/office/officeart/2005/8/layout/hierarchy1"/>
    <dgm:cxn modelId="{536395C5-D16F-4507-8061-EE3AB62632B8}" srcId="{BD909922-59BB-4E28-9B54-72A0C0A790A4}" destId="{1CD14478-D76A-427A-B54A-94965E64A27D}" srcOrd="0" destOrd="0" parTransId="{12A6B293-85F6-4428-B721-35365669D641}" sibTransId="{5448FDF2-4BF5-430B-A798-6F8C593AC6A4}"/>
    <dgm:cxn modelId="{7CD7A165-28C5-45CC-AEAB-63EB0E81FD69}" type="presOf" srcId="{BD909922-59BB-4E28-9B54-72A0C0A790A4}" destId="{9D8D93D7-1B06-4946-B0D0-EC1D450829E1}" srcOrd="0" destOrd="0" presId="urn:microsoft.com/office/officeart/2005/8/layout/hierarchy1"/>
    <dgm:cxn modelId="{D0CF4108-4FFC-4BB2-8EBC-D532FC457BC0}" srcId="{1CD14478-D76A-427A-B54A-94965E64A27D}" destId="{03031840-A204-468F-BC59-391BE1B29243}" srcOrd="0" destOrd="0" parTransId="{89CCFB4D-FE58-47DB-9AC7-8C471E129569}" sibTransId="{0359E220-81E3-4C80-BDDA-6AD252B8DD16}"/>
    <dgm:cxn modelId="{84A77D18-3E36-45EB-A97D-6F127231DEB6}" srcId="{168E8302-641D-4410-98B3-4F148112A20B}" destId="{EF77D13F-7064-4A0F-9B92-731ECEE5D617}" srcOrd="0" destOrd="0" parTransId="{A2F5CDE0-55F6-440E-95FD-3AB2B91B3F67}" sibTransId="{3EB532CC-8F9C-427E-ADD4-8405E859E82F}"/>
    <dgm:cxn modelId="{1C501EB5-3077-4DFD-B194-315DFBFBAB14}" type="presOf" srcId="{13E62422-2764-45BD-9899-509292BAE6B7}" destId="{5B08471A-1627-40D3-AF43-98779A08DB8A}" srcOrd="0" destOrd="0" presId="urn:microsoft.com/office/officeart/2005/8/layout/hierarchy1"/>
    <dgm:cxn modelId="{74EA10F0-07DA-40BF-A067-8F6D9EA33BA2}" type="presOf" srcId="{433BCEAE-F742-45E4-BAE0-21D30102112D}" destId="{BF2B42D0-C877-43E4-AC57-F6D35D075417}" srcOrd="0" destOrd="0" presId="urn:microsoft.com/office/officeart/2005/8/layout/hierarchy1"/>
    <dgm:cxn modelId="{CC8E210A-6C59-411D-8ADA-E1620D36DFFE}" type="presOf" srcId="{A2F5CDE0-55F6-440E-95FD-3AB2B91B3F67}" destId="{2B8B7015-AB96-4F9D-9262-6441D65CFA43}" srcOrd="0" destOrd="0" presId="urn:microsoft.com/office/officeart/2005/8/layout/hierarchy1"/>
    <dgm:cxn modelId="{5214EBF5-7A67-4A82-8077-6F56E72FAE0D}" type="presOf" srcId="{FB89E6D6-3178-4FAF-9FC0-D43CEF9C6907}" destId="{46D40F09-1986-424E-B56F-AABDF73629F0}" srcOrd="0" destOrd="0" presId="urn:microsoft.com/office/officeart/2005/8/layout/hierarchy1"/>
    <dgm:cxn modelId="{6AEE2A66-D730-47A2-9306-2571E3455D68}" type="presParOf" srcId="{9D8D93D7-1B06-4946-B0D0-EC1D450829E1}" destId="{CC4D81B9-F7BC-4D35-AB4F-4072A96C877E}" srcOrd="0" destOrd="0" presId="urn:microsoft.com/office/officeart/2005/8/layout/hierarchy1"/>
    <dgm:cxn modelId="{23D1A3B7-F658-4F8A-9E86-53E81E4FD237}" type="presParOf" srcId="{CC4D81B9-F7BC-4D35-AB4F-4072A96C877E}" destId="{496359C6-AA8F-492E-A5FC-6ED8D387175B}" srcOrd="0" destOrd="0" presId="urn:microsoft.com/office/officeart/2005/8/layout/hierarchy1"/>
    <dgm:cxn modelId="{AD562B9A-5324-469E-A520-76F7E9AF0D1F}" type="presParOf" srcId="{496359C6-AA8F-492E-A5FC-6ED8D387175B}" destId="{CF2C95D5-0117-409C-989E-A6933413E448}" srcOrd="0" destOrd="0" presId="urn:microsoft.com/office/officeart/2005/8/layout/hierarchy1"/>
    <dgm:cxn modelId="{F678831F-3BBE-482D-B18C-C48B8BEED703}" type="presParOf" srcId="{496359C6-AA8F-492E-A5FC-6ED8D387175B}" destId="{5AA6C24F-1E9B-41FB-A0AD-5277357A1EC5}" srcOrd="1" destOrd="0" presId="urn:microsoft.com/office/officeart/2005/8/layout/hierarchy1"/>
    <dgm:cxn modelId="{94C0D3DA-0F5B-4056-AB08-0506580EE24C}" type="presParOf" srcId="{CC4D81B9-F7BC-4D35-AB4F-4072A96C877E}" destId="{D0815C83-5B71-4FC2-A127-77A6DB3790BD}" srcOrd="1" destOrd="0" presId="urn:microsoft.com/office/officeart/2005/8/layout/hierarchy1"/>
    <dgm:cxn modelId="{E3B21F1B-9ABD-461A-9593-92F14E9D888D}" type="presParOf" srcId="{D0815C83-5B71-4FC2-A127-77A6DB3790BD}" destId="{DD1D5631-9E6D-4F52-B1F0-F70653E36815}" srcOrd="0" destOrd="0" presId="urn:microsoft.com/office/officeart/2005/8/layout/hierarchy1"/>
    <dgm:cxn modelId="{12D73089-C8C2-43E9-9042-0FFF298225C1}" type="presParOf" srcId="{D0815C83-5B71-4FC2-A127-77A6DB3790BD}" destId="{83471612-8ED2-49E0-8A98-279A1B0ED316}" srcOrd="1" destOrd="0" presId="urn:microsoft.com/office/officeart/2005/8/layout/hierarchy1"/>
    <dgm:cxn modelId="{BA218AA0-DDA7-4E4F-B7D7-43576B181FE1}" type="presParOf" srcId="{83471612-8ED2-49E0-8A98-279A1B0ED316}" destId="{2D3B6988-E10A-44C9-B84C-A0D0039AB144}" srcOrd="0" destOrd="0" presId="urn:microsoft.com/office/officeart/2005/8/layout/hierarchy1"/>
    <dgm:cxn modelId="{1C67CC33-C78D-43AF-B2F1-A310EC39D2BC}" type="presParOf" srcId="{2D3B6988-E10A-44C9-B84C-A0D0039AB144}" destId="{CA8B6CCA-A55D-46C2-8DCA-9C0E5872A452}" srcOrd="0" destOrd="0" presId="urn:microsoft.com/office/officeart/2005/8/layout/hierarchy1"/>
    <dgm:cxn modelId="{25BA71EE-2A32-4591-961B-ECA4F2C78495}" type="presParOf" srcId="{2D3B6988-E10A-44C9-B84C-A0D0039AB144}" destId="{6F286D2C-53E2-47F0-B68C-8262A3694166}" srcOrd="1" destOrd="0" presId="urn:microsoft.com/office/officeart/2005/8/layout/hierarchy1"/>
    <dgm:cxn modelId="{23D03F9D-ED40-4809-BD05-C59299FACD9A}" type="presParOf" srcId="{83471612-8ED2-49E0-8A98-279A1B0ED316}" destId="{21F1D1E7-93F0-41B5-95AD-1704BAE3A644}" srcOrd="1" destOrd="0" presId="urn:microsoft.com/office/officeart/2005/8/layout/hierarchy1"/>
    <dgm:cxn modelId="{1DC2DBF0-7F0D-49E8-AF01-A9121CA0213A}" type="presParOf" srcId="{21F1D1E7-93F0-41B5-95AD-1704BAE3A644}" destId="{64C8A136-AF3E-46A2-BAA6-8DC2B2FDA806}" srcOrd="0" destOrd="0" presId="urn:microsoft.com/office/officeart/2005/8/layout/hierarchy1"/>
    <dgm:cxn modelId="{3F8482EB-3794-4C45-BFAD-415BF2BAE49C}" type="presParOf" srcId="{21F1D1E7-93F0-41B5-95AD-1704BAE3A644}" destId="{88F2D986-2817-43F4-B2C5-25396350794E}" srcOrd="1" destOrd="0" presId="urn:microsoft.com/office/officeart/2005/8/layout/hierarchy1"/>
    <dgm:cxn modelId="{2EB05017-F08C-46EF-89DB-3EE3F1769902}" type="presParOf" srcId="{88F2D986-2817-43F4-B2C5-25396350794E}" destId="{6CD77BBA-E131-476F-A4B8-14DE24192558}" srcOrd="0" destOrd="0" presId="urn:microsoft.com/office/officeart/2005/8/layout/hierarchy1"/>
    <dgm:cxn modelId="{1C6C6F4C-D8B2-45DE-B062-A983E3D3753B}" type="presParOf" srcId="{6CD77BBA-E131-476F-A4B8-14DE24192558}" destId="{BDEA7ADE-1AF0-4618-959F-4340C1AE1738}" srcOrd="0" destOrd="0" presId="urn:microsoft.com/office/officeart/2005/8/layout/hierarchy1"/>
    <dgm:cxn modelId="{9FB024F1-C795-4C16-8673-582D3EF3E6FB}" type="presParOf" srcId="{6CD77BBA-E131-476F-A4B8-14DE24192558}" destId="{03D556DB-47D3-4176-8A7F-6DBBE6719536}" srcOrd="1" destOrd="0" presId="urn:microsoft.com/office/officeart/2005/8/layout/hierarchy1"/>
    <dgm:cxn modelId="{FD6F1D8A-6050-40C5-A5C9-7FC52A3AFEB1}" type="presParOf" srcId="{88F2D986-2817-43F4-B2C5-25396350794E}" destId="{800B0861-412F-483A-B387-7C72D315A3D8}" srcOrd="1" destOrd="0" presId="urn:microsoft.com/office/officeart/2005/8/layout/hierarchy1"/>
    <dgm:cxn modelId="{9077718E-5ACB-4C40-ABB3-D872A1E88B6B}" type="presParOf" srcId="{D0815C83-5B71-4FC2-A127-77A6DB3790BD}" destId="{5B08471A-1627-40D3-AF43-98779A08DB8A}" srcOrd="2" destOrd="0" presId="urn:microsoft.com/office/officeart/2005/8/layout/hierarchy1"/>
    <dgm:cxn modelId="{5EE918D4-1B29-40AC-B993-C029F4776523}" type="presParOf" srcId="{D0815C83-5B71-4FC2-A127-77A6DB3790BD}" destId="{97A3420C-6BC9-45DF-9A20-51F47263C455}" srcOrd="3" destOrd="0" presId="urn:microsoft.com/office/officeart/2005/8/layout/hierarchy1"/>
    <dgm:cxn modelId="{2FB6B2B4-0B6B-4C43-BA32-7ED1485D177B}" type="presParOf" srcId="{97A3420C-6BC9-45DF-9A20-51F47263C455}" destId="{D891D64A-FD9D-4EB0-907B-ADB93F13A85E}" srcOrd="0" destOrd="0" presId="urn:microsoft.com/office/officeart/2005/8/layout/hierarchy1"/>
    <dgm:cxn modelId="{274A6AD5-E9CA-4CE3-9D3C-A5A046330BA9}" type="presParOf" srcId="{D891D64A-FD9D-4EB0-907B-ADB93F13A85E}" destId="{4B9097F8-9C96-463F-B0C6-A7CEC45DE856}" srcOrd="0" destOrd="0" presId="urn:microsoft.com/office/officeart/2005/8/layout/hierarchy1"/>
    <dgm:cxn modelId="{D2D6694A-2E24-4D97-9D20-342F3C931680}" type="presParOf" srcId="{D891D64A-FD9D-4EB0-907B-ADB93F13A85E}" destId="{46D40F09-1986-424E-B56F-AABDF73629F0}" srcOrd="1" destOrd="0" presId="urn:microsoft.com/office/officeart/2005/8/layout/hierarchy1"/>
    <dgm:cxn modelId="{964E7EAD-62E6-4B10-A097-5C19FB943DF2}" type="presParOf" srcId="{97A3420C-6BC9-45DF-9A20-51F47263C455}" destId="{FC91FAF4-AB47-4C8A-A55A-C64B34CCA24A}" srcOrd="1" destOrd="0" presId="urn:microsoft.com/office/officeart/2005/8/layout/hierarchy1"/>
    <dgm:cxn modelId="{7C389D26-B4B8-426E-B127-BDC3E4578964}" type="presParOf" srcId="{FC91FAF4-AB47-4C8A-A55A-C64B34CCA24A}" destId="{53696040-16EC-4727-A86A-79B54C72633B}" srcOrd="0" destOrd="0" presId="urn:microsoft.com/office/officeart/2005/8/layout/hierarchy1"/>
    <dgm:cxn modelId="{862C6E90-AA4F-4265-8B6C-719AE45E0078}" type="presParOf" srcId="{FC91FAF4-AB47-4C8A-A55A-C64B34CCA24A}" destId="{07B62886-6703-4202-8360-55A31570F79C}" srcOrd="1" destOrd="0" presId="urn:microsoft.com/office/officeart/2005/8/layout/hierarchy1"/>
    <dgm:cxn modelId="{322D11A6-C904-4629-8271-33381AA32A78}" type="presParOf" srcId="{07B62886-6703-4202-8360-55A31570F79C}" destId="{DFEE3312-5B9C-4CA2-B790-0FA00A6EE7D3}" srcOrd="0" destOrd="0" presId="urn:microsoft.com/office/officeart/2005/8/layout/hierarchy1"/>
    <dgm:cxn modelId="{53CAC50F-9B15-4EDF-88D7-2208AB7DBBD5}" type="presParOf" srcId="{DFEE3312-5B9C-4CA2-B790-0FA00A6EE7D3}" destId="{D6DDE1C9-DA78-4976-A99C-9A0AFBB59470}" srcOrd="0" destOrd="0" presId="urn:microsoft.com/office/officeart/2005/8/layout/hierarchy1"/>
    <dgm:cxn modelId="{AF63BEB3-929A-4B19-AE9D-5CE1881B8389}" type="presParOf" srcId="{DFEE3312-5B9C-4CA2-B790-0FA00A6EE7D3}" destId="{FC6B11B5-1044-40C4-A5B3-C5D750A9A5C0}" srcOrd="1" destOrd="0" presId="urn:microsoft.com/office/officeart/2005/8/layout/hierarchy1"/>
    <dgm:cxn modelId="{17ACDB9A-3327-4144-A89C-FE6BF09A705B}" type="presParOf" srcId="{07B62886-6703-4202-8360-55A31570F79C}" destId="{05633DE7-261C-4CE1-9D60-F549B1D92759}" srcOrd="1" destOrd="0" presId="urn:microsoft.com/office/officeart/2005/8/layout/hierarchy1"/>
    <dgm:cxn modelId="{1723617E-5780-4CCF-A14B-FF98203415BB}" type="presParOf" srcId="{D0815C83-5B71-4FC2-A127-77A6DB3790BD}" destId="{BF2B42D0-C877-43E4-AC57-F6D35D075417}" srcOrd="4" destOrd="0" presId="urn:microsoft.com/office/officeart/2005/8/layout/hierarchy1"/>
    <dgm:cxn modelId="{39A723BB-EEB8-40D0-90AC-B1F54E6F6D07}" type="presParOf" srcId="{D0815C83-5B71-4FC2-A127-77A6DB3790BD}" destId="{201D02DE-65CD-4776-8007-DC18D62378F2}" srcOrd="5" destOrd="0" presId="urn:microsoft.com/office/officeart/2005/8/layout/hierarchy1"/>
    <dgm:cxn modelId="{1C87D6F1-2186-411B-96DE-F7F92A5C983C}" type="presParOf" srcId="{201D02DE-65CD-4776-8007-DC18D62378F2}" destId="{0D7F8F43-1311-4346-BC50-D48E95181F7D}" srcOrd="0" destOrd="0" presId="urn:microsoft.com/office/officeart/2005/8/layout/hierarchy1"/>
    <dgm:cxn modelId="{394D05C2-73C3-43BF-ADFD-5A92C9AE5F78}" type="presParOf" srcId="{0D7F8F43-1311-4346-BC50-D48E95181F7D}" destId="{76204DBA-4949-46E8-97D2-161593287AEA}" srcOrd="0" destOrd="0" presId="urn:microsoft.com/office/officeart/2005/8/layout/hierarchy1"/>
    <dgm:cxn modelId="{B2446840-8BBB-49C2-BE20-D8896DB904A9}" type="presParOf" srcId="{0D7F8F43-1311-4346-BC50-D48E95181F7D}" destId="{3296364F-7985-40D5-B0D2-09B498540135}" srcOrd="1" destOrd="0" presId="urn:microsoft.com/office/officeart/2005/8/layout/hierarchy1"/>
    <dgm:cxn modelId="{21CC38F9-4E83-46E8-9052-ED1EC0CE56FB}" type="presParOf" srcId="{201D02DE-65CD-4776-8007-DC18D62378F2}" destId="{80151DEE-542B-433F-856E-E2700A391C81}" srcOrd="1" destOrd="0" presId="urn:microsoft.com/office/officeart/2005/8/layout/hierarchy1"/>
    <dgm:cxn modelId="{1E70CFEB-95DA-4657-BB7E-72F21C6E9DEF}" type="presParOf" srcId="{80151DEE-542B-433F-856E-E2700A391C81}" destId="{2B8B7015-AB96-4F9D-9262-6441D65CFA43}" srcOrd="0" destOrd="0" presId="urn:microsoft.com/office/officeart/2005/8/layout/hierarchy1"/>
    <dgm:cxn modelId="{481B6B9E-EA05-4E9D-AC0B-49748E2DD6AF}" type="presParOf" srcId="{80151DEE-542B-433F-856E-E2700A391C81}" destId="{22C7DAD7-BBAE-436E-9F7C-A83457EEF6D9}" srcOrd="1" destOrd="0" presId="urn:microsoft.com/office/officeart/2005/8/layout/hierarchy1"/>
    <dgm:cxn modelId="{31828CB9-9AA9-4FC6-A3AE-02E88F4769E6}" type="presParOf" srcId="{22C7DAD7-BBAE-436E-9F7C-A83457EEF6D9}" destId="{2B553403-251F-4771-AFD2-B432837E26B0}" srcOrd="0" destOrd="0" presId="urn:microsoft.com/office/officeart/2005/8/layout/hierarchy1"/>
    <dgm:cxn modelId="{5DDA2367-688B-422D-BCC7-9DEA69A351E6}" type="presParOf" srcId="{2B553403-251F-4771-AFD2-B432837E26B0}" destId="{E1707B9F-D26E-45E8-BD24-4CDD251CBCD8}" srcOrd="0" destOrd="0" presId="urn:microsoft.com/office/officeart/2005/8/layout/hierarchy1"/>
    <dgm:cxn modelId="{991BA2A2-042D-462A-B585-BB0CEB8F5F73}" type="presParOf" srcId="{2B553403-251F-4771-AFD2-B432837E26B0}" destId="{D120D77A-60B6-49C3-99D5-65A1C9042979}" srcOrd="1" destOrd="0" presId="urn:microsoft.com/office/officeart/2005/8/layout/hierarchy1"/>
    <dgm:cxn modelId="{1BB118CE-3D28-4E20-8AB3-FB5C06E57270}" type="presParOf" srcId="{22C7DAD7-BBAE-436E-9F7C-A83457EEF6D9}" destId="{F59EEDC3-B558-47EF-BCD2-3CF81BD9962F}" srcOrd="1" destOrd="0" presId="urn:microsoft.com/office/officeart/2005/8/layout/hierarchy1"/>
    <dgm:cxn modelId="{E5EFFEAC-4636-4F7E-8D76-4A4AA2C2C032}" type="presParOf" srcId="{D0815C83-5B71-4FC2-A127-77A6DB3790BD}" destId="{45CFAA77-70A6-4857-9C3E-2400783D20FE}" srcOrd="6" destOrd="0" presId="urn:microsoft.com/office/officeart/2005/8/layout/hierarchy1"/>
    <dgm:cxn modelId="{7DC20854-7419-468D-8151-D71EE1ABBD6B}" type="presParOf" srcId="{D0815C83-5B71-4FC2-A127-77A6DB3790BD}" destId="{EBA279BC-ECC1-4A54-8E7E-6702EDD095CB}" srcOrd="7" destOrd="0" presId="urn:microsoft.com/office/officeart/2005/8/layout/hierarchy1"/>
    <dgm:cxn modelId="{A9D80CB9-F25A-41C8-ACE9-B4E5F503EB65}" type="presParOf" srcId="{EBA279BC-ECC1-4A54-8E7E-6702EDD095CB}" destId="{9666C51C-6221-4C0E-8A2B-5D644B350AF6}" srcOrd="0" destOrd="0" presId="urn:microsoft.com/office/officeart/2005/8/layout/hierarchy1"/>
    <dgm:cxn modelId="{BFEE2E11-92A3-4B64-861C-A12B5687C870}" type="presParOf" srcId="{9666C51C-6221-4C0E-8A2B-5D644B350AF6}" destId="{C388A6A5-2D25-4463-A7A6-F94D2DEF4B04}" srcOrd="0" destOrd="0" presId="urn:microsoft.com/office/officeart/2005/8/layout/hierarchy1"/>
    <dgm:cxn modelId="{0613203A-7568-4E9B-B9BE-6BCD3EF226D2}" type="presParOf" srcId="{9666C51C-6221-4C0E-8A2B-5D644B350AF6}" destId="{18058337-2457-4721-8F6A-77B1D682049A}" srcOrd="1" destOrd="0" presId="urn:microsoft.com/office/officeart/2005/8/layout/hierarchy1"/>
    <dgm:cxn modelId="{1EB15BE7-2518-4BBA-9F22-B507090C3FD7}" type="presParOf" srcId="{EBA279BC-ECC1-4A54-8E7E-6702EDD095CB}" destId="{21C97C0A-C6DC-4DB5-BD3E-95F0AA2C5962}" srcOrd="1" destOrd="0" presId="urn:microsoft.com/office/officeart/2005/8/layout/hierarchy1"/>
    <dgm:cxn modelId="{65153B82-32EC-4FD5-A2E2-70790F34F68E}" type="presParOf" srcId="{21C97C0A-C6DC-4DB5-BD3E-95F0AA2C5962}" destId="{FA74E41D-B116-43E4-A1D0-38EF4FD06EFB}" srcOrd="0" destOrd="0" presId="urn:microsoft.com/office/officeart/2005/8/layout/hierarchy1"/>
    <dgm:cxn modelId="{1DBF6C28-AB98-47F7-BE23-EC640EE88049}" type="presParOf" srcId="{21C97C0A-C6DC-4DB5-BD3E-95F0AA2C5962}" destId="{A4A264BB-9382-49B9-A273-18B1FB33F7E9}" srcOrd="1" destOrd="0" presId="urn:microsoft.com/office/officeart/2005/8/layout/hierarchy1"/>
    <dgm:cxn modelId="{55D42A95-A62C-41D6-8163-AA6E875684AC}" type="presParOf" srcId="{A4A264BB-9382-49B9-A273-18B1FB33F7E9}" destId="{6BBA4267-A087-41BB-B4D9-B318EA5A6F24}" srcOrd="0" destOrd="0" presId="urn:microsoft.com/office/officeart/2005/8/layout/hierarchy1"/>
    <dgm:cxn modelId="{EA14FFD4-AD0D-41DB-8052-07E4698AB7FC}" type="presParOf" srcId="{6BBA4267-A087-41BB-B4D9-B318EA5A6F24}" destId="{01490953-30E7-4A2C-B88E-DC56CC3F0195}" srcOrd="0" destOrd="0" presId="urn:microsoft.com/office/officeart/2005/8/layout/hierarchy1"/>
    <dgm:cxn modelId="{4B55DBCC-2D6D-43B7-9346-E013162C61E2}" type="presParOf" srcId="{6BBA4267-A087-41BB-B4D9-B318EA5A6F24}" destId="{BD04993E-897B-4D05-A41E-CD10FEE2DBE6}" srcOrd="1" destOrd="0" presId="urn:microsoft.com/office/officeart/2005/8/layout/hierarchy1"/>
    <dgm:cxn modelId="{DBF338DD-D122-45CB-A001-CBB4E731EAEE}" type="presParOf" srcId="{A4A264BB-9382-49B9-A273-18B1FB33F7E9}" destId="{90E5E840-3698-4F32-ACD3-FBC046350E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ECEC3-D503-41FD-B032-B122DD138E0C}" type="doc">
      <dgm:prSet loTypeId="urn:microsoft.com/office/officeart/2008/layout/RadialCluster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7E25B8-20A6-479E-9515-2C8FC2547D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dirty="0"/>
        </a:p>
      </dgm:t>
    </dgm:pt>
    <dgm:pt modelId="{CE1FC83D-50B8-45A8-A575-74B834F4C62D}" type="parTrans" cxnId="{2F0B35B4-2033-4E9A-8DF1-8EEDC7E1E62D}">
      <dgm:prSet/>
      <dgm:spPr/>
      <dgm:t>
        <a:bodyPr/>
        <a:lstStyle/>
        <a:p>
          <a:endParaRPr lang="ru-RU"/>
        </a:p>
      </dgm:t>
    </dgm:pt>
    <dgm:pt modelId="{5297E2F2-0B0A-487E-9B60-A8747D541DAE}" type="sibTrans" cxnId="{2F0B35B4-2033-4E9A-8DF1-8EEDC7E1E62D}">
      <dgm:prSet/>
      <dgm:spPr/>
      <dgm:t>
        <a:bodyPr/>
        <a:lstStyle/>
        <a:p>
          <a:endParaRPr lang="ru-RU"/>
        </a:p>
      </dgm:t>
    </dgm:pt>
    <dgm:pt modelId="{8F2E01E0-2506-43B1-83F0-0BADA079E9DA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dirty="0">
            <a:solidFill>
              <a:srgbClr val="FFC000"/>
            </a:solidFill>
          </a:endParaRPr>
        </a:p>
      </dgm:t>
    </dgm:pt>
    <dgm:pt modelId="{31A41198-434F-4804-B0E5-C8357BFE0A04}" type="parTrans" cxnId="{9AA26B82-7D2A-43A0-B44F-62EDE99C73B8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1A018D1B-24BE-411A-A3ED-9E3E2E897812}" type="sibTrans" cxnId="{9AA26B82-7D2A-43A0-B44F-62EDE99C73B8}">
      <dgm:prSet/>
      <dgm:spPr/>
      <dgm:t>
        <a:bodyPr/>
        <a:lstStyle/>
        <a:p>
          <a:endParaRPr lang="ru-RU"/>
        </a:p>
      </dgm:t>
    </dgm:pt>
    <dgm:pt modelId="{67A0C94D-50CC-41ED-A972-9E5776704E0C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r>
            <a:rPr lang="uk-UA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46A597E1-9668-4058-9DC2-E9D556BBFF1A}" type="parTrans" cxnId="{76BD5B30-6E55-442E-B969-C0BC4CBA7655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D4A137-252E-4DAD-BCF2-060E5CBF3854}" type="sibTrans" cxnId="{76BD5B30-6E55-442E-B969-C0BC4CBA7655}">
      <dgm:prSet/>
      <dgm:spPr/>
      <dgm:t>
        <a:bodyPr/>
        <a:lstStyle/>
        <a:p>
          <a:endParaRPr lang="ru-RU"/>
        </a:p>
      </dgm:t>
    </dgm:pt>
    <dgm:pt modelId="{2F1FF332-DA81-43A4-82F0-527775251243}">
      <dgm:prSet phldrT="[Текст]"/>
      <dgm:spPr/>
      <dgm:t>
        <a:bodyPr/>
        <a:lstStyle/>
        <a:p>
          <a:r>
            <a:rPr lang="uk-UA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dirty="0"/>
        </a:p>
      </dgm:t>
    </dgm:pt>
    <dgm:pt modelId="{80019412-651D-4F77-934E-7CE72AB21EBB}" type="parTrans" cxnId="{3F70D998-ED83-481F-BC26-8EB9EBC2CD54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D131E76C-362C-47F5-A5A5-8162A90B1A58}" type="sibTrans" cxnId="{3F70D998-ED83-481F-BC26-8EB9EBC2CD54}">
      <dgm:prSet/>
      <dgm:spPr/>
      <dgm:t>
        <a:bodyPr/>
        <a:lstStyle/>
        <a:p>
          <a:endParaRPr lang="ru-RU"/>
        </a:p>
      </dgm:t>
    </dgm:pt>
    <dgm:pt modelId="{AAE81073-DFE4-46A5-BF3F-2B8B7D87835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dirty="0">
            <a:solidFill>
              <a:srgbClr val="FFC000"/>
            </a:solidFill>
          </a:endParaRPr>
        </a:p>
      </dgm:t>
    </dgm:pt>
    <dgm:pt modelId="{D3FA0996-4266-4A59-838E-E79359F0CA73}" type="parTrans" cxnId="{A584A016-D77F-4832-A013-D24A003E8AE7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45C13353-4952-4042-A3EC-377067765789}" type="sibTrans" cxnId="{A584A016-D77F-4832-A013-D24A003E8AE7}">
      <dgm:prSet/>
      <dgm:spPr/>
      <dgm:t>
        <a:bodyPr/>
        <a:lstStyle/>
        <a:p>
          <a:endParaRPr lang="ru-RU"/>
        </a:p>
      </dgm:t>
    </dgm:pt>
    <dgm:pt modelId="{8C4B5ECE-5A19-4DA3-A3E8-A91A6854832F}" type="pres">
      <dgm:prSet presAssocID="{035ECEC3-D503-41FD-B032-B122DD138E0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2791D13D-0754-40E8-B662-E05B806DC0F1}" type="pres">
      <dgm:prSet presAssocID="{087E25B8-20A6-479E-9515-2C8FC2547DB0}" presName="singleCycle" presStyleCnt="0"/>
      <dgm:spPr/>
    </dgm:pt>
    <dgm:pt modelId="{02279099-5778-4148-AED3-79D53EA0037C}" type="pres">
      <dgm:prSet presAssocID="{087E25B8-20A6-479E-9515-2C8FC2547DB0}" presName="singleCenter" presStyleLbl="node1" presStyleIdx="0" presStyleCnt="5" custScaleX="158932" custScaleY="98678" custLinFactNeighborX="-1214" custLinFactNeighborY="-1024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099F8F03-047D-4A36-81F4-781FD194F75E}" type="pres">
      <dgm:prSet presAssocID="{31A41198-434F-4804-B0E5-C8357BFE0A04}" presName="Name56" presStyleLbl="parChTrans1D2" presStyleIdx="0" presStyleCnt="4"/>
      <dgm:spPr/>
      <dgm:t>
        <a:bodyPr/>
        <a:lstStyle/>
        <a:p>
          <a:endParaRPr lang="uk-UA"/>
        </a:p>
      </dgm:t>
    </dgm:pt>
    <dgm:pt modelId="{E80A6D76-CECE-4AE3-B4A7-AF6633BA364D}" type="pres">
      <dgm:prSet presAssocID="{8F2E01E0-2506-43B1-83F0-0BADA079E9DA}" presName="text0" presStyleLbl="node1" presStyleIdx="1" presStyleCnt="5" custScaleX="231045" custRadScaleRad="100051" custRadScaleInc="-3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A25E4E-15F1-484D-A0D0-B779E92E29DF}" type="pres">
      <dgm:prSet presAssocID="{46A597E1-9668-4058-9DC2-E9D556BBFF1A}" presName="Name56" presStyleLbl="parChTrans1D2" presStyleIdx="1" presStyleCnt="4"/>
      <dgm:spPr/>
      <dgm:t>
        <a:bodyPr/>
        <a:lstStyle/>
        <a:p>
          <a:endParaRPr lang="uk-UA"/>
        </a:p>
      </dgm:t>
    </dgm:pt>
    <dgm:pt modelId="{78E09C32-7FAC-4702-936B-DC41628FBCD7}" type="pres">
      <dgm:prSet presAssocID="{67A0C94D-50CC-41ED-A972-9E5776704E0C}" presName="text0" presStyleLbl="node1" presStyleIdx="2" presStyleCnt="5" custScaleX="219556" custRadScaleRad="150313" custRadScaleInc="-20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6A94C2-7F7A-46C7-AB60-33473AF08F1E}" type="pres">
      <dgm:prSet presAssocID="{D3FA0996-4266-4A59-838E-E79359F0CA73}" presName="Name56" presStyleLbl="parChTrans1D2" presStyleIdx="2" presStyleCnt="4"/>
      <dgm:spPr/>
      <dgm:t>
        <a:bodyPr/>
        <a:lstStyle/>
        <a:p>
          <a:endParaRPr lang="uk-UA"/>
        </a:p>
      </dgm:t>
    </dgm:pt>
    <dgm:pt modelId="{B932985E-1518-43A6-B288-36689DDA20B9}" type="pres">
      <dgm:prSet presAssocID="{AAE81073-DFE4-46A5-BF3F-2B8B7D87835B}" presName="text0" presStyleLbl="node1" presStyleIdx="3" presStyleCnt="5" custScaleX="571153" custScaleY="168843" custRadScaleRad="85162" custRadScaleInc="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08412-2E93-4622-99EB-C9DBABB76E46}" type="pres">
      <dgm:prSet presAssocID="{80019412-651D-4F77-934E-7CE72AB21EBB}" presName="Name56" presStyleLbl="parChTrans1D2" presStyleIdx="3" presStyleCnt="4"/>
      <dgm:spPr/>
      <dgm:t>
        <a:bodyPr/>
        <a:lstStyle/>
        <a:p>
          <a:endParaRPr lang="uk-UA"/>
        </a:p>
      </dgm:t>
    </dgm:pt>
    <dgm:pt modelId="{38C8BF9E-BBC8-4892-A9A6-0DE63C69C5A4}" type="pres">
      <dgm:prSet presAssocID="{2F1FF332-DA81-43A4-82F0-527775251243}" presName="text0" presStyleLbl="node1" presStyleIdx="4" presStyleCnt="5" custScaleX="238849" custRadScaleRad="158525" custRadScaleInc="16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0B35B4-2033-4E9A-8DF1-8EEDC7E1E62D}" srcId="{035ECEC3-D503-41FD-B032-B122DD138E0C}" destId="{087E25B8-20A6-479E-9515-2C8FC2547DB0}" srcOrd="0" destOrd="0" parTransId="{CE1FC83D-50B8-45A8-A575-74B834F4C62D}" sibTransId="{5297E2F2-0B0A-487E-9B60-A8747D541DAE}"/>
    <dgm:cxn modelId="{3F70D998-ED83-481F-BC26-8EB9EBC2CD54}" srcId="{087E25B8-20A6-479E-9515-2C8FC2547DB0}" destId="{2F1FF332-DA81-43A4-82F0-527775251243}" srcOrd="3" destOrd="0" parTransId="{80019412-651D-4F77-934E-7CE72AB21EBB}" sibTransId="{D131E76C-362C-47F5-A5A5-8162A90B1A58}"/>
    <dgm:cxn modelId="{D7CBDD9C-3DC4-4806-98E1-79E147B88BC4}" type="presOf" srcId="{2F1FF332-DA81-43A4-82F0-527775251243}" destId="{38C8BF9E-BBC8-4892-A9A6-0DE63C69C5A4}" srcOrd="0" destOrd="0" presId="urn:microsoft.com/office/officeart/2008/layout/RadialCluster"/>
    <dgm:cxn modelId="{8918B57F-8CA9-416F-9115-7CF5E2411EA7}" type="presOf" srcId="{D3FA0996-4266-4A59-838E-E79359F0CA73}" destId="{026A94C2-7F7A-46C7-AB60-33473AF08F1E}" srcOrd="0" destOrd="0" presId="urn:microsoft.com/office/officeart/2008/layout/RadialCluster"/>
    <dgm:cxn modelId="{4FE27465-CFBC-4271-920F-F9F9CCAFDDB8}" type="presOf" srcId="{8F2E01E0-2506-43B1-83F0-0BADA079E9DA}" destId="{E80A6D76-CECE-4AE3-B4A7-AF6633BA364D}" srcOrd="0" destOrd="0" presId="urn:microsoft.com/office/officeart/2008/layout/RadialCluster"/>
    <dgm:cxn modelId="{B973FBD0-C0AF-49BB-8237-2257601DC974}" type="presOf" srcId="{31A41198-434F-4804-B0E5-C8357BFE0A04}" destId="{099F8F03-047D-4A36-81F4-781FD194F75E}" srcOrd="0" destOrd="0" presId="urn:microsoft.com/office/officeart/2008/layout/RadialCluster"/>
    <dgm:cxn modelId="{9AA26B82-7D2A-43A0-B44F-62EDE99C73B8}" srcId="{087E25B8-20A6-479E-9515-2C8FC2547DB0}" destId="{8F2E01E0-2506-43B1-83F0-0BADA079E9DA}" srcOrd="0" destOrd="0" parTransId="{31A41198-434F-4804-B0E5-C8357BFE0A04}" sibTransId="{1A018D1B-24BE-411A-A3ED-9E3E2E897812}"/>
    <dgm:cxn modelId="{76BD5B30-6E55-442E-B969-C0BC4CBA7655}" srcId="{087E25B8-20A6-479E-9515-2C8FC2547DB0}" destId="{67A0C94D-50CC-41ED-A972-9E5776704E0C}" srcOrd="1" destOrd="0" parTransId="{46A597E1-9668-4058-9DC2-E9D556BBFF1A}" sibTransId="{45D4A137-252E-4DAD-BCF2-060E5CBF3854}"/>
    <dgm:cxn modelId="{54822425-2881-45D8-A29F-95BF5B485C41}" type="presOf" srcId="{087E25B8-20A6-479E-9515-2C8FC2547DB0}" destId="{02279099-5778-4148-AED3-79D53EA0037C}" srcOrd="0" destOrd="0" presId="urn:microsoft.com/office/officeart/2008/layout/RadialCluster"/>
    <dgm:cxn modelId="{A584A016-D77F-4832-A013-D24A003E8AE7}" srcId="{087E25B8-20A6-479E-9515-2C8FC2547DB0}" destId="{AAE81073-DFE4-46A5-BF3F-2B8B7D87835B}" srcOrd="2" destOrd="0" parTransId="{D3FA0996-4266-4A59-838E-E79359F0CA73}" sibTransId="{45C13353-4952-4042-A3EC-377067765789}"/>
    <dgm:cxn modelId="{4B617DBE-5D70-4288-AF96-B9F825977DA9}" type="presOf" srcId="{035ECEC3-D503-41FD-B032-B122DD138E0C}" destId="{8C4B5ECE-5A19-4DA3-A3E8-A91A6854832F}" srcOrd="0" destOrd="0" presId="urn:microsoft.com/office/officeart/2008/layout/RadialCluster"/>
    <dgm:cxn modelId="{7AD6441C-50A3-45CF-8F53-EAAA85933755}" type="presOf" srcId="{AAE81073-DFE4-46A5-BF3F-2B8B7D87835B}" destId="{B932985E-1518-43A6-B288-36689DDA20B9}" srcOrd="0" destOrd="0" presId="urn:microsoft.com/office/officeart/2008/layout/RadialCluster"/>
    <dgm:cxn modelId="{AA1DA66A-7377-42FB-9FA9-DDE2C5731805}" type="presOf" srcId="{67A0C94D-50CC-41ED-A972-9E5776704E0C}" destId="{78E09C32-7FAC-4702-936B-DC41628FBCD7}" srcOrd="0" destOrd="0" presId="urn:microsoft.com/office/officeart/2008/layout/RadialCluster"/>
    <dgm:cxn modelId="{D3F72A03-3C99-4B5B-83A4-28ED92BAF32F}" type="presOf" srcId="{80019412-651D-4F77-934E-7CE72AB21EBB}" destId="{39208412-2E93-4622-99EB-C9DBABB76E46}" srcOrd="0" destOrd="0" presId="urn:microsoft.com/office/officeart/2008/layout/RadialCluster"/>
    <dgm:cxn modelId="{E4D52766-7C66-4F37-80A0-0AB05897856A}" type="presOf" srcId="{46A597E1-9668-4058-9DC2-E9D556BBFF1A}" destId="{A2A25E4E-15F1-484D-A0D0-B779E92E29DF}" srcOrd="0" destOrd="0" presId="urn:microsoft.com/office/officeart/2008/layout/RadialCluster"/>
    <dgm:cxn modelId="{4E05AE03-3367-4805-B2B8-10AA5C1275C9}" type="presParOf" srcId="{8C4B5ECE-5A19-4DA3-A3E8-A91A6854832F}" destId="{2791D13D-0754-40E8-B662-E05B806DC0F1}" srcOrd="0" destOrd="0" presId="urn:microsoft.com/office/officeart/2008/layout/RadialCluster"/>
    <dgm:cxn modelId="{C2F2B4E0-B2B3-45E6-B587-766186342508}" type="presParOf" srcId="{2791D13D-0754-40E8-B662-E05B806DC0F1}" destId="{02279099-5778-4148-AED3-79D53EA0037C}" srcOrd="0" destOrd="0" presId="urn:microsoft.com/office/officeart/2008/layout/RadialCluster"/>
    <dgm:cxn modelId="{4317EAB4-0317-47BF-9ABD-D6C63F08C386}" type="presParOf" srcId="{2791D13D-0754-40E8-B662-E05B806DC0F1}" destId="{099F8F03-047D-4A36-81F4-781FD194F75E}" srcOrd="1" destOrd="0" presId="urn:microsoft.com/office/officeart/2008/layout/RadialCluster"/>
    <dgm:cxn modelId="{922954E2-769A-4E98-B4BA-718CEEF6FB11}" type="presParOf" srcId="{2791D13D-0754-40E8-B662-E05B806DC0F1}" destId="{E80A6D76-CECE-4AE3-B4A7-AF6633BA364D}" srcOrd="2" destOrd="0" presId="urn:microsoft.com/office/officeart/2008/layout/RadialCluster"/>
    <dgm:cxn modelId="{678F8BFE-F4B5-4504-B8F9-FD303EC6219B}" type="presParOf" srcId="{2791D13D-0754-40E8-B662-E05B806DC0F1}" destId="{A2A25E4E-15F1-484D-A0D0-B779E92E29DF}" srcOrd="3" destOrd="0" presId="urn:microsoft.com/office/officeart/2008/layout/RadialCluster"/>
    <dgm:cxn modelId="{E271C55D-5460-4CCA-B9E9-318A06E17EE3}" type="presParOf" srcId="{2791D13D-0754-40E8-B662-E05B806DC0F1}" destId="{78E09C32-7FAC-4702-936B-DC41628FBCD7}" srcOrd="4" destOrd="0" presId="urn:microsoft.com/office/officeart/2008/layout/RadialCluster"/>
    <dgm:cxn modelId="{37841315-7CCC-49DB-961B-3FBCE9009338}" type="presParOf" srcId="{2791D13D-0754-40E8-B662-E05B806DC0F1}" destId="{026A94C2-7F7A-46C7-AB60-33473AF08F1E}" srcOrd="5" destOrd="0" presId="urn:microsoft.com/office/officeart/2008/layout/RadialCluster"/>
    <dgm:cxn modelId="{91A0A3DE-9533-48F3-BEEF-86026DDA6E9E}" type="presParOf" srcId="{2791D13D-0754-40E8-B662-E05B806DC0F1}" destId="{B932985E-1518-43A6-B288-36689DDA20B9}" srcOrd="6" destOrd="0" presId="urn:microsoft.com/office/officeart/2008/layout/RadialCluster"/>
    <dgm:cxn modelId="{C631B86C-35C3-4D78-A6EA-AAF116522870}" type="presParOf" srcId="{2791D13D-0754-40E8-B662-E05B806DC0F1}" destId="{39208412-2E93-4622-99EB-C9DBABB76E46}" srcOrd="7" destOrd="0" presId="urn:microsoft.com/office/officeart/2008/layout/RadialCluster"/>
    <dgm:cxn modelId="{482E527C-7135-4BD2-A01C-3BEB9874A966}" type="presParOf" srcId="{2791D13D-0754-40E8-B662-E05B806DC0F1}" destId="{38C8BF9E-BBC8-4892-A9A6-0DE63C69C5A4}" srcOrd="8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74E41D-B116-43E4-A1D0-38EF4FD06EFB}">
      <dsp:nvSpPr>
        <dsp:cNvPr id="0" name=""/>
        <dsp:cNvSpPr/>
      </dsp:nvSpPr>
      <dsp:spPr>
        <a:xfrm>
          <a:off x="7414595" y="1713823"/>
          <a:ext cx="91440" cy="473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170"/>
              </a:lnTo>
              <a:lnTo>
                <a:pt x="129901" y="382170"/>
              </a:lnTo>
              <a:lnTo>
                <a:pt x="129901" y="47368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FAA77-70A6-4857-9C3E-2400783D20FE}">
      <dsp:nvSpPr>
        <dsp:cNvPr id="0" name=""/>
        <dsp:cNvSpPr/>
      </dsp:nvSpPr>
      <dsp:spPr>
        <a:xfrm>
          <a:off x="4417087" y="711284"/>
          <a:ext cx="3043227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3043227" y="157623"/>
              </a:lnTo>
              <a:lnTo>
                <a:pt x="3043227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7015-AB96-4F9D-9262-6441D65CFA43}">
      <dsp:nvSpPr>
        <dsp:cNvPr id="0" name=""/>
        <dsp:cNvSpPr/>
      </dsp:nvSpPr>
      <dsp:spPr>
        <a:xfrm>
          <a:off x="5583553" y="1713823"/>
          <a:ext cx="91440" cy="339885"/>
        </a:xfrm>
        <a:custGeom>
          <a:avLst/>
          <a:gdLst/>
          <a:ahLst/>
          <a:cxnLst/>
          <a:rect l="0" t="0" r="0" b="0"/>
          <a:pathLst>
            <a:path>
              <a:moveTo>
                <a:pt x="100869" y="0"/>
              </a:moveTo>
              <a:lnTo>
                <a:pt x="100869" y="248375"/>
              </a:lnTo>
              <a:lnTo>
                <a:pt x="45720" y="248375"/>
              </a:lnTo>
              <a:lnTo>
                <a:pt x="45720" y="33988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B42D0-C877-43E4-AC57-F6D35D075417}">
      <dsp:nvSpPr>
        <dsp:cNvPr id="0" name=""/>
        <dsp:cNvSpPr/>
      </dsp:nvSpPr>
      <dsp:spPr>
        <a:xfrm>
          <a:off x="4417087" y="711284"/>
          <a:ext cx="1267335" cy="249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23"/>
              </a:lnTo>
              <a:lnTo>
                <a:pt x="1267335" y="157623"/>
              </a:lnTo>
              <a:lnTo>
                <a:pt x="1267335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696040-16EC-4727-A86A-79B54C72633B}">
      <dsp:nvSpPr>
        <dsp:cNvPr id="0" name=""/>
        <dsp:cNvSpPr/>
      </dsp:nvSpPr>
      <dsp:spPr>
        <a:xfrm>
          <a:off x="3660221" y="1713823"/>
          <a:ext cx="91440" cy="337815"/>
        </a:xfrm>
        <a:custGeom>
          <a:avLst/>
          <a:gdLst/>
          <a:ahLst/>
          <a:cxnLst/>
          <a:rect l="0" t="0" r="0" b="0"/>
          <a:pathLst>
            <a:path>
              <a:moveTo>
                <a:pt x="106203" y="0"/>
              </a:moveTo>
              <a:lnTo>
                <a:pt x="106203" y="246305"/>
              </a:lnTo>
              <a:lnTo>
                <a:pt x="45720" y="246305"/>
              </a:lnTo>
              <a:lnTo>
                <a:pt x="45720" y="33781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8471A-1627-40D3-AF43-98779A08DB8A}">
      <dsp:nvSpPr>
        <dsp:cNvPr id="0" name=""/>
        <dsp:cNvSpPr/>
      </dsp:nvSpPr>
      <dsp:spPr>
        <a:xfrm>
          <a:off x="3766425" y="711284"/>
          <a:ext cx="650662" cy="249133"/>
        </a:xfrm>
        <a:custGeom>
          <a:avLst/>
          <a:gdLst/>
          <a:ahLst/>
          <a:cxnLst/>
          <a:rect l="0" t="0" r="0" b="0"/>
          <a:pathLst>
            <a:path>
              <a:moveTo>
                <a:pt x="650662" y="0"/>
              </a:moveTo>
              <a:lnTo>
                <a:pt x="65066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C8A136-AF3E-46A2-BAA6-8DC2B2FDA806}">
      <dsp:nvSpPr>
        <dsp:cNvPr id="0" name=""/>
        <dsp:cNvSpPr/>
      </dsp:nvSpPr>
      <dsp:spPr>
        <a:xfrm>
          <a:off x="1525505" y="1670078"/>
          <a:ext cx="91440" cy="285733"/>
        </a:xfrm>
        <a:custGeom>
          <a:avLst/>
          <a:gdLst/>
          <a:ahLst/>
          <a:cxnLst/>
          <a:rect l="0" t="0" r="0" b="0"/>
          <a:pathLst>
            <a:path>
              <a:moveTo>
                <a:pt x="84709" y="0"/>
              </a:moveTo>
              <a:lnTo>
                <a:pt x="84709" y="194223"/>
              </a:lnTo>
              <a:lnTo>
                <a:pt x="45720" y="194223"/>
              </a:lnTo>
              <a:lnTo>
                <a:pt x="45720" y="2857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1D5631-9E6D-4F52-B1F0-F70653E36815}">
      <dsp:nvSpPr>
        <dsp:cNvPr id="0" name=""/>
        <dsp:cNvSpPr/>
      </dsp:nvSpPr>
      <dsp:spPr>
        <a:xfrm>
          <a:off x="1610214" y="711284"/>
          <a:ext cx="2806872" cy="249133"/>
        </a:xfrm>
        <a:custGeom>
          <a:avLst/>
          <a:gdLst/>
          <a:ahLst/>
          <a:cxnLst/>
          <a:rect l="0" t="0" r="0" b="0"/>
          <a:pathLst>
            <a:path>
              <a:moveTo>
                <a:pt x="2806872" y="0"/>
              </a:moveTo>
              <a:lnTo>
                <a:pt x="2806872" y="157623"/>
              </a:lnTo>
              <a:lnTo>
                <a:pt x="0" y="157623"/>
              </a:lnTo>
              <a:lnTo>
                <a:pt x="0" y="24913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95D5-0117-409C-989E-A6933413E448}">
      <dsp:nvSpPr>
        <dsp:cNvPr id="0" name=""/>
        <dsp:cNvSpPr/>
      </dsp:nvSpPr>
      <dsp:spPr>
        <a:xfrm>
          <a:off x="3778672" y="-104269"/>
          <a:ext cx="1276830" cy="815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A6C24F-1E9B-41FB-A0AD-5277357A1EC5}">
      <dsp:nvSpPr>
        <dsp:cNvPr id="0" name=""/>
        <dsp:cNvSpPr/>
      </dsp:nvSpPr>
      <dsp:spPr>
        <a:xfrm>
          <a:off x="3888429" y="0"/>
          <a:ext cx="1276830" cy="815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Ректор</a:t>
          </a:r>
          <a:endParaRPr lang="uk-UA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2316" y="23887"/>
        <a:ext cx="1229056" cy="767780"/>
      </dsp:txXfrm>
    </dsp:sp>
    <dsp:sp modelId="{CA8B6CCA-A55D-46C2-8DCA-9C0E5872A452}">
      <dsp:nvSpPr>
        <dsp:cNvPr id="0" name=""/>
        <dsp:cNvSpPr/>
      </dsp:nvSpPr>
      <dsp:spPr>
        <a:xfrm>
          <a:off x="710828" y="960418"/>
          <a:ext cx="1798771" cy="7096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86D2C-53E2-47F0-B68C-8262A3694166}">
      <dsp:nvSpPr>
        <dsp:cNvPr id="0" name=""/>
        <dsp:cNvSpPr/>
      </dsp:nvSpPr>
      <dsp:spPr>
        <a:xfrm>
          <a:off x="820586" y="1064687"/>
          <a:ext cx="1798771" cy="709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науково-дослідної роботи та науково-методичної роботи   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841371" y="1085472"/>
        <a:ext cx="1757201" cy="668089"/>
      </dsp:txXfrm>
    </dsp:sp>
    <dsp:sp modelId="{BDEA7ADE-1AF0-4618-959F-4340C1AE1738}">
      <dsp:nvSpPr>
        <dsp:cNvPr id="0" name=""/>
        <dsp:cNvSpPr/>
      </dsp:nvSpPr>
      <dsp:spPr>
        <a:xfrm>
          <a:off x="455701" y="1955812"/>
          <a:ext cx="2231049" cy="39163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556DB-47D3-4176-8A7F-6DBBE6719536}">
      <dsp:nvSpPr>
        <dsp:cNvPr id="0" name=""/>
        <dsp:cNvSpPr/>
      </dsp:nvSpPr>
      <dsp:spPr>
        <a:xfrm>
          <a:off x="565458" y="2060081"/>
          <a:ext cx="2231049" cy="39163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- наукових досліджень проблем судочинства та науково-методичного забезпечення суддівської освіти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забезпечення діяльності судів та органів суддівського врядування</a:t>
          </a:r>
        </a:p>
        <a:p>
          <a:pPr marL="0" marR="0" lvl="0" indent="0" algn="ctr" defTabSz="5778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міжнародного співробітництва</a:t>
          </a:r>
          <a:endParaRPr lang="uk-UA" sz="1300" b="1" kern="1200" noProof="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науково-методичного супроводження психологічної підготовки суддів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т</a:t>
          </a:r>
          <a:r>
            <a:rPr lang="uk-UA" sz="1300" b="1" kern="1200" noProof="0" dirty="0" err="1" smtClean="0">
              <a:latin typeface="Times New Roman" pitchFamily="18" charset="0"/>
              <a:cs typeface="Times New Roman" pitchFamily="18" charset="0"/>
            </a:rPr>
            <a:t>естологічний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центр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err="1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-регіональні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відділення</a:t>
          </a:r>
          <a:endParaRPr lang="uk-UA" sz="1300" b="1" kern="1200" noProof="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0803" y="2125426"/>
        <a:ext cx="2100359" cy="3785662"/>
      </dsp:txXfrm>
    </dsp:sp>
    <dsp:sp modelId="{4B9097F8-9C96-463F-B0C6-A7CEC45DE856}">
      <dsp:nvSpPr>
        <dsp:cNvPr id="0" name=""/>
        <dsp:cNvSpPr/>
      </dsp:nvSpPr>
      <dsp:spPr>
        <a:xfrm>
          <a:off x="2913125" y="960418"/>
          <a:ext cx="170659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0F09-1986-424E-B56F-AABDF73629F0}">
      <dsp:nvSpPr>
        <dsp:cNvPr id="0" name=""/>
        <dsp:cNvSpPr/>
      </dsp:nvSpPr>
      <dsp:spPr>
        <a:xfrm>
          <a:off x="3022882" y="1064687"/>
          <a:ext cx="170659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з підготовки кадрів для системи правосуддя</a:t>
          </a:r>
          <a:endParaRPr lang="uk-UA" sz="1300" b="1" kern="1200" noProof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948" y="1086753"/>
        <a:ext cx="1662466" cy="709273"/>
      </dsp:txXfrm>
    </dsp:sp>
    <dsp:sp modelId="{D6DDE1C9-DA78-4976-A99C-9A0AFBB59470}">
      <dsp:nvSpPr>
        <dsp:cNvPr id="0" name=""/>
        <dsp:cNvSpPr/>
      </dsp:nvSpPr>
      <dsp:spPr>
        <a:xfrm>
          <a:off x="2903924" y="2051639"/>
          <a:ext cx="1604034" cy="1666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6B11B5-1044-40C4-A5B3-C5D750A9A5C0}">
      <dsp:nvSpPr>
        <dsp:cNvPr id="0" name=""/>
        <dsp:cNvSpPr/>
      </dsp:nvSpPr>
      <dsp:spPr>
        <a:xfrm>
          <a:off x="3013681" y="2155908"/>
          <a:ext cx="1604034" cy="1666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відділи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підготовки суддів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працівників апаратів судів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регіональні відділення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60662" y="2202889"/>
        <a:ext cx="1510072" cy="1572812"/>
      </dsp:txXfrm>
    </dsp:sp>
    <dsp:sp modelId="{76204DBA-4949-46E8-97D2-161593287AEA}">
      <dsp:nvSpPr>
        <dsp:cNvPr id="0" name=""/>
        <dsp:cNvSpPr/>
      </dsp:nvSpPr>
      <dsp:spPr>
        <a:xfrm>
          <a:off x="4916436" y="960418"/>
          <a:ext cx="1535973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96364F-7985-40D5-B0D2-09B498540135}">
      <dsp:nvSpPr>
        <dsp:cNvPr id="0" name=""/>
        <dsp:cNvSpPr/>
      </dsp:nvSpPr>
      <dsp:spPr>
        <a:xfrm>
          <a:off x="5026194" y="1064687"/>
          <a:ext cx="1535973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Проректор по забезпеченню організаційної діяльності</a:t>
          </a:r>
          <a:endParaRPr lang="uk-UA" sz="13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048260" y="1086753"/>
        <a:ext cx="1491841" cy="709273"/>
      </dsp:txXfrm>
    </dsp:sp>
    <dsp:sp modelId="{E1707B9F-D26E-45E8-BD24-4CDD251CBCD8}">
      <dsp:nvSpPr>
        <dsp:cNvPr id="0" name=""/>
        <dsp:cNvSpPr/>
      </dsp:nvSpPr>
      <dsp:spPr>
        <a:xfrm>
          <a:off x="4788756" y="2053709"/>
          <a:ext cx="1681034" cy="37964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0D77A-60B6-49C3-99D5-65A1C9042979}">
      <dsp:nvSpPr>
        <dsp:cNvPr id="0" name=""/>
        <dsp:cNvSpPr/>
      </dsp:nvSpPr>
      <dsp:spPr>
        <a:xfrm>
          <a:off x="4898514" y="2157978"/>
          <a:ext cx="1681034" cy="37964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1300" b="1" kern="1200" dirty="0" smtClean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відділи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 підготовки викладачів (тренерів)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спеціальної підготовки кандидатів на посаду судді</a:t>
          </a:r>
          <a:endParaRPr lang="uk-UA" sz="1300" b="1" kern="1200" dirty="0" smtClean="0">
            <a:solidFill>
              <a:schemeClr val="accent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noProof="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бухгалтерського обліку та планової діяльності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uk-UA" sz="1300" b="1" kern="1200" noProof="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по роботі з персоналом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юридичний відділ</a:t>
          </a:r>
        </a:p>
        <a:p>
          <a:pPr marL="0" marR="0" lvl="0" indent="0" algn="ctr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1300" b="1" kern="1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uk-UA" sz="13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947750" y="2207214"/>
        <a:ext cx="1582562" cy="3697947"/>
      </dsp:txXfrm>
    </dsp:sp>
    <dsp:sp modelId="{C388A6A5-2D25-4463-A7A6-F94D2DEF4B04}">
      <dsp:nvSpPr>
        <dsp:cNvPr id="0" name=""/>
        <dsp:cNvSpPr/>
      </dsp:nvSpPr>
      <dsp:spPr>
        <a:xfrm>
          <a:off x="6786555" y="960418"/>
          <a:ext cx="1347518" cy="753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58337-2457-4721-8F6A-77B1D682049A}">
      <dsp:nvSpPr>
        <dsp:cNvPr id="0" name=""/>
        <dsp:cNvSpPr/>
      </dsp:nvSpPr>
      <dsp:spPr>
        <a:xfrm>
          <a:off x="6896313" y="1064687"/>
          <a:ext cx="1347518" cy="7534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noProof="0" dirty="0" smtClean="0">
              <a:latin typeface="Times New Roman" pitchFamily="18" charset="0"/>
              <a:cs typeface="Times New Roman" pitchFamily="18" charset="0"/>
            </a:rPr>
            <a:t>Керівник апарату</a:t>
          </a:r>
          <a:endParaRPr lang="uk-UA" sz="15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6918379" y="1086753"/>
        <a:ext cx="1303386" cy="709273"/>
      </dsp:txXfrm>
    </dsp:sp>
    <dsp:sp modelId="{01490953-30E7-4A2C-B88E-DC56CC3F0195}">
      <dsp:nvSpPr>
        <dsp:cNvPr id="0" name=""/>
        <dsp:cNvSpPr/>
      </dsp:nvSpPr>
      <dsp:spPr>
        <a:xfrm>
          <a:off x="6663760" y="2187504"/>
          <a:ext cx="1761472" cy="2572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4993E-897B-4D05-A41E-CD10FEE2DBE6}">
      <dsp:nvSpPr>
        <dsp:cNvPr id="0" name=""/>
        <dsp:cNvSpPr/>
      </dsp:nvSpPr>
      <dsp:spPr>
        <a:xfrm>
          <a:off x="6773517" y="2291773"/>
          <a:ext cx="1761472" cy="2572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200" b="1" kern="1200" noProof="0" dirty="0" smtClean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відділи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2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документального забезпечення та контролю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-адміністративно–господарського забезпечення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</a:t>
          </a:r>
          <a:r>
            <a:rPr lang="uk-UA" sz="1300" b="1" kern="1200" noProof="0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rPr>
            <a:t>інформаційних технологій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rPr>
            <a:t>-регіональні відділення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300" b="1" kern="1200" noProof="0" dirty="0">
            <a:solidFill>
              <a:schemeClr val="accent2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825109" y="2343365"/>
        <a:ext cx="1658288" cy="2469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79099-5778-4148-AED3-79D53EA0037C}">
      <dsp:nvSpPr>
        <dsp:cNvPr id="0" name=""/>
        <dsp:cNvSpPr/>
      </dsp:nvSpPr>
      <dsp:spPr>
        <a:xfrm>
          <a:off x="2939283" y="1161652"/>
          <a:ext cx="2351002" cy="14596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Проведено 30 занять</a:t>
          </a:r>
          <a:endParaRPr lang="ru-RU" sz="3300" kern="1200" dirty="0"/>
        </a:p>
      </dsp:txBody>
      <dsp:txXfrm>
        <a:off x="3010539" y="1232908"/>
        <a:ext cx="2208490" cy="1317182"/>
      </dsp:txXfrm>
    </dsp:sp>
    <dsp:sp modelId="{099F8F03-047D-4A36-81F4-781FD194F75E}">
      <dsp:nvSpPr>
        <dsp:cNvPr id="0" name=""/>
        <dsp:cNvSpPr/>
      </dsp:nvSpPr>
      <dsp:spPr>
        <a:xfrm rot="16200039">
          <a:off x="3944442" y="991299"/>
          <a:ext cx="340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70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A6D76-CECE-4AE3-B4A7-AF6633BA364D}">
      <dsp:nvSpPr>
        <dsp:cNvPr id="0" name=""/>
        <dsp:cNvSpPr/>
      </dsp:nvSpPr>
      <dsp:spPr>
        <a:xfrm>
          <a:off x="2969861" y="-170151"/>
          <a:ext cx="2289881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8 семінарів–практикумів </a:t>
          </a:r>
          <a:endParaRPr lang="ru-RU" sz="2700" kern="1200" dirty="0">
            <a:solidFill>
              <a:srgbClr val="FFC000"/>
            </a:solidFill>
          </a:endParaRPr>
        </a:p>
      </dsp:txBody>
      <dsp:txXfrm>
        <a:off x="3018242" y="-121770"/>
        <a:ext cx="2193119" cy="894335"/>
      </dsp:txXfrm>
    </dsp:sp>
    <dsp:sp modelId="{A2A25E4E-15F1-484D-A0D0-B779E92E29DF}">
      <dsp:nvSpPr>
        <dsp:cNvPr id="0" name=""/>
        <dsp:cNvSpPr/>
      </dsp:nvSpPr>
      <dsp:spPr>
        <a:xfrm rot="21510228">
          <a:off x="5290165" y="1851585"/>
          <a:ext cx="7055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556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09C32-7FAC-4702-936B-DC41628FBCD7}">
      <dsp:nvSpPr>
        <dsp:cNvPr id="0" name=""/>
        <dsp:cNvSpPr/>
      </dsp:nvSpPr>
      <dsp:spPr>
        <a:xfrm>
          <a:off x="5995607" y="1318406"/>
          <a:ext cx="2176014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14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вебінарів</a:t>
          </a:r>
          <a:r>
            <a:rPr lang="uk-UA" sz="24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kern="1200" dirty="0"/>
        </a:p>
      </dsp:txBody>
      <dsp:txXfrm>
        <a:off x="6043988" y="1366787"/>
        <a:ext cx="2079252" cy="894335"/>
      </dsp:txXfrm>
    </dsp:sp>
    <dsp:sp modelId="{026A94C2-7F7A-46C7-AB60-33473AF08F1E}">
      <dsp:nvSpPr>
        <dsp:cNvPr id="0" name=""/>
        <dsp:cNvSpPr/>
      </dsp:nvSpPr>
      <dsp:spPr>
        <a:xfrm rot="5399966">
          <a:off x="3858128" y="2878013"/>
          <a:ext cx="5133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3332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985E-1518-43A6-B288-36689DDA20B9}">
      <dsp:nvSpPr>
        <dsp:cNvPr id="0" name=""/>
        <dsp:cNvSpPr/>
      </dsp:nvSpPr>
      <dsp:spPr>
        <a:xfrm>
          <a:off x="1284462" y="3134679"/>
          <a:ext cx="5660685" cy="1673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6 дистанційних </a:t>
          </a:r>
          <a:r>
            <a:rPr lang="uk-UA" sz="2000" kern="1200" dirty="0" err="1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відеозанять</a:t>
          </a:r>
          <a:r>
            <a:rPr lang="uk-UA" sz="20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які співробітники Служби активно використовують для підвищення рівня кваліфікації</a:t>
          </a:r>
          <a:r>
            <a:rPr lang="uk-UA" sz="23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>
            <a:solidFill>
              <a:srgbClr val="FFC000"/>
            </a:solidFill>
          </a:endParaRPr>
        </a:p>
      </dsp:txBody>
      <dsp:txXfrm>
        <a:off x="1366151" y="3216368"/>
        <a:ext cx="5497307" cy="1510021"/>
      </dsp:txXfrm>
    </dsp:sp>
    <dsp:sp modelId="{39208412-2E93-4622-99EB-C9DBABB76E46}">
      <dsp:nvSpPr>
        <dsp:cNvPr id="0" name=""/>
        <dsp:cNvSpPr/>
      </dsp:nvSpPr>
      <dsp:spPr>
        <a:xfrm rot="10799053">
          <a:off x="2367227" y="1891902"/>
          <a:ext cx="5720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056" y="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8BF9E-BBC8-4892-A9A6-0DE63C69C5A4}">
      <dsp:nvSpPr>
        <dsp:cNvPr id="0" name=""/>
        <dsp:cNvSpPr/>
      </dsp:nvSpPr>
      <dsp:spPr>
        <a:xfrm>
          <a:off x="0" y="1396758"/>
          <a:ext cx="2367227" cy="9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 круглих столи </a:t>
          </a:r>
          <a:endParaRPr lang="ru-RU" sz="2700" kern="1200" dirty="0"/>
        </a:p>
      </dsp:txBody>
      <dsp:txXfrm>
        <a:off x="48381" y="1445139"/>
        <a:ext cx="2270465" cy="894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33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6131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Тамара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Буряк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163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16624"/>
          </a:xfrm>
        </p:spPr>
        <p:txBody>
          <a:bodyPr/>
          <a:lstStyle/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Громадська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  <a:p>
            <a:pPr marL="0" indent="0" algn="ctr">
              <a:buNone/>
            </a:pP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безпеці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аходи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езпека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45183" y="188640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6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324036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</a:t>
            </a:r>
          </a:p>
          <a:p>
            <a:pPr marL="0" indent="0" algn="ctr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Київ, Дніпро </a:t>
            </a:r>
          </a:p>
          <a:p>
            <a:pPr marL="0" indent="0" algn="ctr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 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Львів, Тернопіль, Івано–Франківськ, Рівне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ідготовка у 2021 році</a:t>
            </a:r>
          </a:p>
          <a:p>
            <a:pPr algn="ctr"/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 співробітників і співробітниць</a:t>
            </a:r>
            <a:endParaRPr lang="uk-U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0" y="4312200"/>
            <a:ext cx="5372571" cy="2447306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81" y="4312200"/>
            <a:ext cx="4325318" cy="24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88" y="692696"/>
            <a:ext cx="8229600" cy="59766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онлайн–круглі столи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Служби судової охорони в системі правосуддя України” –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Рівне, Чернігів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тренінги 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Чернігів, Луцьк, Черкаси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нлайн–семінар–практикум 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Харків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uk-UA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онлайн–семінарів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“Судова система України, законодавство про судоустрій і статус суддів” – Дружківка, Хмельницький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 “Запобігання та протидія корупції: окремі аспекти законодавства України. Особливості електронного декларування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– Харків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81588" y="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в березні 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64704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89040"/>
            <a:ext cx="7992888" cy="20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404664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664" y="3146743"/>
            <a:ext cx="4184487" cy="340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endParaRPr lang="uk-UA" alt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</a:t>
            </a:r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ренінг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Чернігів 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4157237" y="764704"/>
            <a:ext cx="4969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 програма підготовки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охорони–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стратегічного розвитку  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94" y="3212975"/>
            <a:ext cx="3082157" cy="371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Результат пошуку зображень за запитом &quot;національна школа суддів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731" y="3212976"/>
            <a:ext cx="5381216" cy="335378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</a:t>
            </a: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обраних на адміністративні посади в судах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 метою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ctr"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</a:t>
            </a: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підвищення рівня їхньої кваліфікації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619744"/>
              </p:ext>
            </p:extLst>
          </p:nvPr>
        </p:nvGraphicFramePr>
        <p:xfrm>
          <a:off x="107504" y="836712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кутник 1"/>
          <p:cNvSpPr/>
          <p:nvPr/>
        </p:nvSpPr>
        <p:spPr>
          <a:xfrm>
            <a:off x="3596709" y="3688"/>
            <a:ext cx="1933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uk-UA" sz="2800" dirty="0"/>
          </a:p>
        </p:txBody>
      </p:sp>
      <p:graphicFrame>
        <p:nvGraphicFramePr>
          <p:cNvPr id="7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1157"/>
              </p:ext>
            </p:extLst>
          </p:nvPr>
        </p:nvGraphicFramePr>
        <p:xfrm>
          <a:off x="20847" y="620688"/>
          <a:ext cx="903649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8935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у 2020 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581814"/>
              </p:ext>
            </p:extLst>
          </p:nvPr>
        </p:nvGraphicFramePr>
        <p:xfrm>
          <a:off x="451073" y="1660738"/>
          <a:ext cx="8229600" cy="4930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56206" y="980728"/>
            <a:ext cx="3330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483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Служби </a:t>
            </a:r>
          </a:p>
        </p:txBody>
      </p:sp>
    </p:spTree>
    <p:extLst>
      <p:ext uri="{BB962C8B-B14F-4D97-AF65-F5344CB8AC3E}">
        <p14:creationId xmlns:p14="http://schemas.microsoft.com/office/powerpoint/2010/main" val="2492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8551</TotalTime>
  <Words>517</Words>
  <Application>Microsoft Office PowerPoint</Application>
  <PresentationFormat>Екран (4:3)</PresentationFormat>
  <Paragraphs>171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Презентація PowerPoint</vt:lpstr>
      <vt:lpstr>Презентація PowerPoint</vt:lpstr>
      <vt:lpstr>Підготовка у 2020 році</vt:lpstr>
      <vt:lpstr>Презентація PowerPoint</vt:lpstr>
      <vt:lpstr>Процес Підготовки </vt:lpstr>
      <vt:lpstr>Форми занять </vt:lpstr>
      <vt:lpstr>План підготовки на 2021 рік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359</cp:revision>
  <dcterms:created xsi:type="dcterms:W3CDTF">2016-09-21T20:12:43Z</dcterms:created>
  <dcterms:modified xsi:type="dcterms:W3CDTF">2021-03-17T22:32:15Z</dcterms:modified>
</cp:coreProperties>
</file>