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3"/>
  </p:notesMasterIdLst>
  <p:sldIdLst>
    <p:sldId id="402" r:id="rId2"/>
    <p:sldId id="445" r:id="rId3"/>
    <p:sldId id="439" r:id="rId4"/>
    <p:sldId id="406" r:id="rId5"/>
    <p:sldId id="413" r:id="rId6"/>
    <p:sldId id="436" r:id="rId7"/>
    <p:sldId id="437" r:id="rId8"/>
    <p:sldId id="440" r:id="rId9"/>
    <p:sldId id="442" r:id="rId10"/>
    <p:sldId id="429" r:id="rId11"/>
    <p:sldId id="427" r:id="rId12"/>
    <p:sldId id="441" r:id="rId13"/>
    <p:sldId id="424" r:id="rId14"/>
    <p:sldId id="425" r:id="rId15"/>
    <p:sldId id="426" r:id="rId16"/>
    <p:sldId id="428" r:id="rId17"/>
    <p:sldId id="430" r:id="rId18"/>
    <p:sldId id="444" r:id="rId19"/>
    <p:sldId id="446" r:id="rId20"/>
    <p:sldId id="422" r:id="rId21"/>
    <p:sldId id="28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5" d="100"/>
          <a:sy n="105" d="100"/>
        </p:scale>
        <p:origin x="13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500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30991" custScaleY="280304" custLinFactY="-100000" custLinFactNeighborX="-36598" custLinFactNeighborY="-1048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00492" custScaleY="234545" custLinFactNeighborX="-1308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12556" custScaleY="222783" custLinFactNeighborX="631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37997" custScaleY="229813" custLinFactNeighborX="-3653" custLinFactNeighborY="-672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3590" custScaleY="222137" custLinFactNeighborX="-10396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72FA471-972D-4369-9A7B-80819C157CE0}">
      <dgm:prSet phldrT="[Текст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AD752A-55DC-4C52-871A-BA546E6920D9}" type="parTrans" cxnId="{D55695AA-DAF1-4B30-959C-60F3C6C5AF2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60B9CB3D-C128-41ED-B7D1-ED37CBA17A74}" type="sibTrans" cxnId="{D55695AA-DAF1-4B30-959C-60F3C6C5AF29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F77D13F-7064-4A0F-9B92-731ECEE5D6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A2F5CDE0-55F6-440E-95FD-3AB2B91B3F67}" type="parTrans" cxnId="{84A77D18-3E36-45EB-A97D-6F127231DEB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EB532CC-8F9C-427E-ADD4-8405E859E82F}" type="sibTrans" cxnId="{84A77D18-3E36-45EB-A97D-6F127231DEB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AF669F1-465F-4506-B4CE-A924BE8CE66D}">
      <dgm:prSet custT="1"/>
      <dgm:spPr/>
      <dgm:t>
        <a:bodyPr/>
        <a:lstStyle/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5D1EC746-F5FC-4358-B570-95B74F857BEF}" type="parTrans" cxnId="{7B66A5FE-CB50-4CC9-89F3-4E7CD8EBDC35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6DF8F88-2AB1-467B-9BBD-B8597C3ED5D6}" type="sibTrans" cxnId="{7B66A5FE-CB50-4CC9-89F3-4E7CD8EBDC35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E2415DD-CD9C-4C6F-B731-B05F822D1D32}">
      <dgm:prSet custT="1"/>
      <dgm:spPr/>
      <dgm:t>
        <a:bodyPr/>
        <a:lstStyle/>
        <a:p>
          <a:endParaRPr lang="uk-UA" sz="1200" b="1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endParaRPr lang="uk-UA" sz="1300" b="1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AEA83AE-8238-439B-967A-F6E1D353ABDF}" type="parTrans" cxnId="{2EAE21B5-1EB6-4015-B2B8-A31EEEEEB98D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54BF13A-4E5A-498D-AECA-E933915CC10B}" type="sibTrans" cxnId="{2EAE21B5-1EB6-4015-B2B8-A31EEEEEB98D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29258" custScaleY="130018" custLinFactNeighborX="-5149" custLinFactNeighborY="-201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82096" custScaleY="113136" custLinFactNeighborX="-62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64C8A136-AF3E-46A2-BAA6-8DC2B2FDA806}" type="pres">
      <dgm:prSet presAssocID="{B2AD752A-55DC-4C52-871A-BA546E6920D9}" presName="Name17" presStyleLbl="parChTrans1D3" presStyleIdx="0" presStyleCnt="4"/>
      <dgm:spPr/>
      <dgm:t>
        <a:bodyPr/>
        <a:lstStyle/>
        <a:p>
          <a:endParaRPr lang="uk-UA"/>
        </a:p>
      </dgm:t>
    </dgm:pt>
    <dgm:pt modelId="{88F2D986-2817-43F4-B2C5-25396350794E}" type="pres">
      <dgm:prSet presAssocID="{172FA471-972D-4369-9A7B-80819C157CE0}" presName="hierRoot3" presStyleCnt="0"/>
      <dgm:spPr/>
    </dgm:pt>
    <dgm:pt modelId="{6CD77BBA-E131-476F-A4B8-14DE24192558}" type="pres">
      <dgm:prSet presAssocID="{172FA471-972D-4369-9A7B-80819C157CE0}" presName="composite3" presStyleCnt="0"/>
      <dgm:spPr/>
    </dgm:pt>
    <dgm:pt modelId="{BDEA7ADE-1AF0-4618-959F-4340C1AE1738}" type="pres">
      <dgm:prSet presAssocID="{172FA471-972D-4369-9A7B-80819C157CE0}" presName="background3" presStyleLbl="node3" presStyleIdx="0" presStyleCnt="4"/>
      <dgm:spPr/>
    </dgm:pt>
    <dgm:pt modelId="{03D556DB-47D3-4176-8A7F-6DBBE6719536}" type="pres">
      <dgm:prSet presAssocID="{172FA471-972D-4369-9A7B-80819C157CE0}" presName="text3" presStyleLbl="fgAcc3" presStyleIdx="0" presStyleCnt="4" custScaleX="225857" custScaleY="624356" custLinFactNeighborX="-4009" custLinFactNeighborY="-229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0B0861-412F-483A-B387-7C72D315A3D8}" type="pres">
      <dgm:prSet presAssocID="{172FA471-972D-4369-9A7B-80819C157CE0}" presName="hierChild4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72765" custScaleY="120110" custLinFactNeighborX="1877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53696040-16EC-4727-A86A-79B54C72633B}" type="pres">
      <dgm:prSet presAssocID="{5D1EC746-F5FC-4358-B570-95B74F857BEF}" presName="Name17" presStyleLbl="parChTrans1D3" presStyleIdx="1" presStyleCnt="4"/>
      <dgm:spPr/>
      <dgm:t>
        <a:bodyPr/>
        <a:lstStyle/>
        <a:p>
          <a:endParaRPr lang="uk-UA"/>
        </a:p>
      </dgm:t>
    </dgm:pt>
    <dgm:pt modelId="{07B62886-6703-4202-8360-55A31570F79C}" type="pres">
      <dgm:prSet presAssocID="{EAF669F1-465F-4506-B4CE-A924BE8CE66D}" presName="hierRoot3" presStyleCnt="0"/>
      <dgm:spPr/>
    </dgm:pt>
    <dgm:pt modelId="{DFEE3312-5B9C-4CA2-B790-0FA00A6EE7D3}" type="pres">
      <dgm:prSet presAssocID="{EAF669F1-465F-4506-B4CE-A924BE8CE66D}" presName="composite3" presStyleCnt="0"/>
      <dgm:spPr/>
    </dgm:pt>
    <dgm:pt modelId="{D6DDE1C9-DA78-4976-A99C-9A0AFBB59470}" type="pres">
      <dgm:prSet presAssocID="{EAF669F1-465F-4506-B4CE-A924BE8CE66D}" presName="background3" presStyleLbl="node3" presStyleIdx="1" presStyleCnt="4"/>
      <dgm:spPr/>
    </dgm:pt>
    <dgm:pt modelId="{FC6B11B5-1044-40C4-A5B3-C5D750A9A5C0}" type="pres">
      <dgm:prSet presAssocID="{EAF669F1-465F-4506-B4CE-A924BE8CE66D}" presName="text3" presStyleLbl="fgAcc3" presStyleIdx="1" presStyleCnt="4" custScaleX="162382" custScaleY="265722" custLinFactNeighborX="-4246" custLinFactNeighborY="-146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633DE7-261C-4CE1-9D60-F549B1D92759}" type="pres">
      <dgm:prSet presAssocID="{EAF669F1-465F-4506-B4CE-A924BE8CE66D}" presName="hierChild4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55492" custScaleY="120110" custLinFactNeighborX="7541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2B8B7015-AB96-4F9D-9262-6441D65CFA43}" type="pres">
      <dgm:prSet presAssocID="{A2F5CDE0-55F6-440E-95FD-3AB2B91B3F67}" presName="Name17" presStyleLbl="parChTrans1D3" presStyleIdx="2" presStyleCnt="4"/>
      <dgm:spPr/>
      <dgm:t>
        <a:bodyPr/>
        <a:lstStyle/>
        <a:p>
          <a:endParaRPr lang="uk-UA"/>
        </a:p>
      </dgm:t>
    </dgm:pt>
    <dgm:pt modelId="{22C7DAD7-BBAE-436E-9F7C-A83457EEF6D9}" type="pres">
      <dgm:prSet presAssocID="{EF77D13F-7064-4A0F-9B92-731ECEE5D617}" presName="hierRoot3" presStyleCnt="0"/>
      <dgm:spPr/>
    </dgm:pt>
    <dgm:pt modelId="{2B553403-251F-4771-AFD2-B432837E26B0}" type="pres">
      <dgm:prSet presAssocID="{EF77D13F-7064-4A0F-9B92-731ECEE5D617}" presName="composite3" presStyleCnt="0"/>
      <dgm:spPr/>
    </dgm:pt>
    <dgm:pt modelId="{E1707B9F-D26E-45E8-BD24-4CDD251CBCD8}" type="pres">
      <dgm:prSet presAssocID="{EF77D13F-7064-4A0F-9B92-731ECEE5D617}" presName="background3" presStyleLbl="node3" presStyleIdx="2" presStyleCnt="4"/>
      <dgm:spPr/>
    </dgm:pt>
    <dgm:pt modelId="{D120D77A-60B6-49C3-99D5-65A1C9042979}" type="pres">
      <dgm:prSet presAssocID="{EF77D13F-7064-4A0F-9B92-731ECEE5D617}" presName="text3" presStyleLbl="fgAcc3" presStyleIdx="2" presStyleCnt="4" custScaleX="170177" custScaleY="605236" custLinFactNeighborX="1958" custLinFactNeighborY="-1434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9EEDC3-B558-47EF-BCD2-3CF81BD9962F}" type="pres">
      <dgm:prSet presAssocID="{EF77D13F-7064-4A0F-9B92-731ECEE5D617}" presName="hierChild4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6414" custScaleY="120110" custLinFactNeighborX="-9150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FA74E41D-B116-43E4-A1D0-38EF4FD06EFB}" type="pres">
      <dgm:prSet presAssocID="{BAEA83AE-8238-439B-967A-F6E1D353ABDF}" presName="Name17" presStyleLbl="parChTrans1D3" presStyleIdx="3" presStyleCnt="4"/>
      <dgm:spPr/>
      <dgm:t>
        <a:bodyPr/>
        <a:lstStyle/>
        <a:p>
          <a:endParaRPr lang="uk-UA"/>
        </a:p>
      </dgm:t>
    </dgm:pt>
    <dgm:pt modelId="{A4A264BB-9382-49B9-A273-18B1FB33F7E9}" type="pres">
      <dgm:prSet presAssocID="{CE2415DD-CD9C-4C6F-B731-B05F822D1D32}" presName="hierRoot3" presStyleCnt="0"/>
      <dgm:spPr/>
    </dgm:pt>
    <dgm:pt modelId="{6BBA4267-A087-41BB-B4D9-B318EA5A6F24}" type="pres">
      <dgm:prSet presAssocID="{CE2415DD-CD9C-4C6F-B731-B05F822D1D32}" presName="composite3" presStyleCnt="0"/>
      <dgm:spPr/>
    </dgm:pt>
    <dgm:pt modelId="{01490953-30E7-4A2C-B88E-DC56CC3F0195}" type="pres">
      <dgm:prSet presAssocID="{CE2415DD-CD9C-4C6F-B731-B05F822D1D32}" presName="background3" presStyleLbl="node3" presStyleIdx="3" presStyleCnt="4"/>
      <dgm:spPr/>
    </dgm:pt>
    <dgm:pt modelId="{BD04993E-897B-4D05-A41E-CD10FEE2DBE6}" type="pres">
      <dgm:prSet presAssocID="{CE2415DD-CD9C-4C6F-B731-B05F822D1D32}" presName="text3" presStyleLbl="fgAcc3" presStyleIdx="3" presStyleCnt="4" custScaleX="178320" custScaleY="410161" custLinFactNeighborX="-628" custLinFactNeighborY="69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E5E840-3698-4F32-ACD3-FBC046350EB1}" type="pres">
      <dgm:prSet presAssocID="{CE2415DD-CD9C-4C6F-B731-B05F822D1D32}" presName="hierChild4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2EAE21B5-1EB6-4015-B2B8-A31EEEEEB98D}" srcId="{C8968307-704C-4265-862C-7CB9FD33ADA5}" destId="{CE2415DD-CD9C-4C6F-B731-B05F822D1D32}" srcOrd="0" destOrd="0" parTransId="{BAEA83AE-8238-439B-967A-F6E1D353ABDF}" sibTransId="{E54BF13A-4E5A-498D-AECA-E933915CC10B}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A7BA33E4-2EBB-4C12-8FE6-4945B5B8F463}" type="presOf" srcId="{CE2415DD-CD9C-4C6F-B731-B05F822D1D32}" destId="{BD04993E-897B-4D05-A41E-CD10FEE2DBE6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F4D4DE51-74A0-4218-8854-9AC28AA8B184}" type="presOf" srcId="{EF77D13F-7064-4A0F-9B92-731ECEE5D617}" destId="{D120D77A-60B6-49C3-99D5-65A1C9042979}" srcOrd="0" destOrd="0" presId="urn:microsoft.com/office/officeart/2005/8/layout/hierarchy1"/>
    <dgm:cxn modelId="{7B66A5FE-CB50-4CC9-89F3-4E7CD8EBDC35}" srcId="{FB89E6D6-3178-4FAF-9FC0-D43CEF9C6907}" destId="{EAF669F1-465F-4506-B4CE-A924BE8CE66D}" srcOrd="0" destOrd="0" parTransId="{5D1EC746-F5FC-4358-B570-95B74F857BEF}" sibTransId="{B6DF8F88-2AB1-467B-9BBD-B8597C3ED5D6}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72F2F9E2-AA5F-4D3C-8C56-220734F27A9E}" type="presOf" srcId="{BAEA83AE-8238-439B-967A-F6E1D353ABDF}" destId="{FA74E41D-B116-43E4-A1D0-38EF4FD06EFB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3B1CE616-5606-4252-8BC2-C75B939AC3AC}" type="presOf" srcId="{EAF669F1-465F-4506-B4CE-A924BE8CE66D}" destId="{FC6B11B5-1044-40C4-A5B3-C5D750A9A5C0}" srcOrd="0" destOrd="0" presId="urn:microsoft.com/office/officeart/2005/8/layout/hierarchy1"/>
    <dgm:cxn modelId="{FD83116D-7BF0-47B7-8EB9-3C0C9B8CFD84}" type="presOf" srcId="{5D1EC746-F5FC-4358-B570-95B74F857BEF}" destId="{53696040-16EC-4727-A86A-79B54C72633B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D55695AA-DAF1-4B30-959C-60F3C6C5AF29}" srcId="{03031840-A204-468F-BC59-391BE1B29243}" destId="{172FA471-972D-4369-9A7B-80819C157CE0}" srcOrd="0" destOrd="0" parTransId="{B2AD752A-55DC-4C52-871A-BA546E6920D9}" sibTransId="{60B9CB3D-C128-41ED-B7D1-ED37CBA17A74}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293D855D-C25D-43E4-B02F-3D051652D33B}" type="presOf" srcId="{A2F5CDE0-55F6-440E-95FD-3AB2B91B3F67}" destId="{2B8B7015-AB96-4F9D-9262-6441D65CFA43}" srcOrd="0" destOrd="0" presId="urn:microsoft.com/office/officeart/2005/8/layout/hierarchy1"/>
    <dgm:cxn modelId="{BF39E9D5-9CC2-4A39-8FC5-4A3F4FE8E4B9}" type="presOf" srcId="{B2AD752A-55DC-4C52-871A-BA546E6920D9}" destId="{64C8A136-AF3E-46A2-BAA6-8DC2B2FDA806}" srcOrd="0" destOrd="0" presId="urn:microsoft.com/office/officeart/2005/8/layout/hierarchy1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84A77D18-3E36-45EB-A97D-6F127231DEB6}" srcId="{168E8302-641D-4410-98B3-4F148112A20B}" destId="{EF77D13F-7064-4A0F-9B92-731ECEE5D617}" srcOrd="0" destOrd="0" parTransId="{A2F5CDE0-55F6-440E-95FD-3AB2B91B3F67}" sibTransId="{3EB532CC-8F9C-427E-ADD4-8405E859E82F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90DD8494-A533-4E6D-9204-97E4E247B83E}" type="presOf" srcId="{172FA471-972D-4369-9A7B-80819C157CE0}" destId="{03D556DB-47D3-4176-8A7F-6DBBE6719536}" srcOrd="0" destOrd="0" presId="urn:microsoft.com/office/officeart/2005/8/layout/hierarchy1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E550297D-0496-4162-9018-6468D7273C3E}" type="presParOf" srcId="{21F1D1E7-93F0-41B5-95AD-1704BAE3A644}" destId="{64C8A136-AF3E-46A2-BAA6-8DC2B2FDA806}" srcOrd="0" destOrd="0" presId="urn:microsoft.com/office/officeart/2005/8/layout/hierarchy1"/>
    <dgm:cxn modelId="{F6832A87-BBDD-42CA-BAFF-FC6AA80BC33B}" type="presParOf" srcId="{21F1D1E7-93F0-41B5-95AD-1704BAE3A644}" destId="{88F2D986-2817-43F4-B2C5-25396350794E}" srcOrd="1" destOrd="0" presId="urn:microsoft.com/office/officeart/2005/8/layout/hierarchy1"/>
    <dgm:cxn modelId="{5FEEDF7D-A85C-4EB9-9F02-281E22527C1A}" type="presParOf" srcId="{88F2D986-2817-43F4-B2C5-25396350794E}" destId="{6CD77BBA-E131-476F-A4B8-14DE24192558}" srcOrd="0" destOrd="0" presId="urn:microsoft.com/office/officeart/2005/8/layout/hierarchy1"/>
    <dgm:cxn modelId="{F0F00F4E-5EAB-4984-A388-634D8294CB26}" type="presParOf" srcId="{6CD77BBA-E131-476F-A4B8-14DE24192558}" destId="{BDEA7ADE-1AF0-4618-959F-4340C1AE1738}" srcOrd="0" destOrd="0" presId="urn:microsoft.com/office/officeart/2005/8/layout/hierarchy1"/>
    <dgm:cxn modelId="{AC3F2213-BD2B-4CB6-9C65-11A7E8388799}" type="presParOf" srcId="{6CD77BBA-E131-476F-A4B8-14DE24192558}" destId="{03D556DB-47D3-4176-8A7F-6DBBE6719536}" srcOrd="1" destOrd="0" presId="urn:microsoft.com/office/officeart/2005/8/layout/hierarchy1"/>
    <dgm:cxn modelId="{49930246-AC59-4314-AC6F-D1C187C8C9C7}" type="presParOf" srcId="{88F2D986-2817-43F4-B2C5-25396350794E}" destId="{800B0861-412F-483A-B387-7C72D315A3D8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17F8A529-A4AE-4663-9F2C-B17E21F05585}" type="presParOf" srcId="{FC91FAF4-AB47-4C8A-A55A-C64B34CCA24A}" destId="{53696040-16EC-4727-A86A-79B54C72633B}" srcOrd="0" destOrd="0" presId="urn:microsoft.com/office/officeart/2005/8/layout/hierarchy1"/>
    <dgm:cxn modelId="{80CC4B88-73B9-4313-A76E-7117B18EFD9D}" type="presParOf" srcId="{FC91FAF4-AB47-4C8A-A55A-C64B34CCA24A}" destId="{07B62886-6703-4202-8360-55A31570F79C}" srcOrd="1" destOrd="0" presId="urn:microsoft.com/office/officeart/2005/8/layout/hierarchy1"/>
    <dgm:cxn modelId="{9FB9EFFE-7242-435A-8E82-699461CACFB1}" type="presParOf" srcId="{07B62886-6703-4202-8360-55A31570F79C}" destId="{DFEE3312-5B9C-4CA2-B790-0FA00A6EE7D3}" srcOrd="0" destOrd="0" presId="urn:microsoft.com/office/officeart/2005/8/layout/hierarchy1"/>
    <dgm:cxn modelId="{700B805C-8958-428E-BCF9-231AA644F35D}" type="presParOf" srcId="{DFEE3312-5B9C-4CA2-B790-0FA00A6EE7D3}" destId="{D6DDE1C9-DA78-4976-A99C-9A0AFBB59470}" srcOrd="0" destOrd="0" presId="urn:microsoft.com/office/officeart/2005/8/layout/hierarchy1"/>
    <dgm:cxn modelId="{C725E00D-A54C-4F55-807C-C748B7F4B4DB}" type="presParOf" srcId="{DFEE3312-5B9C-4CA2-B790-0FA00A6EE7D3}" destId="{FC6B11B5-1044-40C4-A5B3-C5D750A9A5C0}" srcOrd="1" destOrd="0" presId="urn:microsoft.com/office/officeart/2005/8/layout/hierarchy1"/>
    <dgm:cxn modelId="{276F88FE-5C41-4A29-8514-0790B4F80E2C}" type="presParOf" srcId="{07B62886-6703-4202-8360-55A31570F79C}" destId="{05633DE7-261C-4CE1-9D60-F549B1D92759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AF6DD6CB-AB20-4F97-A6BD-AEFEA0AA32FF}" type="presParOf" srcId="{80151DEE-542B-433F-856E-E2700A391C81}" destId="{2B8B7015-AB96-4F9D-9262-6441D65CFA43}" srcOrd="0" destOrd="0" presId="urn:microsoft.com/office/officeart/2005/8/layout/hierarchy1"/>
    <dgm:cxn modelId="{B3A8B2AF-47A2-44C9-A4E4-12ADD7687034}" type="presParOf" srcId="{80151DEE-542B-433F-856E-E2700A391C81}" destId="{22C7DAD7-BBAE-436E-9F7C-A83457EEF6D9}" srcOrd="1" destOrd="0" presId="urn:microsoft.com/office/officeart/2005/8/layout/hierarchy1"/>
    <dgm:cxn modelId="{E18EB073-73C7-4556-AB99-1434CA7A6315}" type="presParOf" srcId="{22C7DAD7-BBAE-436E-9F7C-A83457EEF6D9}" destId="{2B553403-251F-4771-AFD2-B432837E26B0}" srcOrd="0" destOrd="0" presId="urn:microsoft.com/office/officeart/2005/8/layout/hierarchy1"/>
    <dgm:cxn modelId="{96E2FD82-38DC-4EF6-AF56-1DF703469DF0}" type="presParOf" srcId="{2B553403-251F-4771-AFD2-B432837E26B0}" destId="{E1707B9F-D26E-45E8-BD24-4CDD251CBCD8}" srcOrd="0" destOrd="0" presId="urn:microsoft.com/office/officeart/2005/8/layout/hierarchy1"/>
    <dgm:cxn modelId="{DF9A6C8C-7680-40EA-A16F-DB71B1DF38A1}" type="presParOf" srcId="{2B553403-251F-4771-AFD2-B432837E26B0}" destId="{D120D77A-60B6-49C3-99D5-65A1C9042979}" srcOrd="1" destOrd="0" presId="urn:microsoft.com/office/officeart/2005/8/layout/hierarchy1"/>
    <dgm:cxn modelId="{9766B8BA-2D60-4266-A15E-C6BCD320B1D6}" type="presParOf" srcId="{22C7DAD7-BBAE-436E-9F7C-A83457EEF6D9}" destId="{F59EEDC3-B558-47EF-BCD2-3CF81BD9962F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  <dgm:cxn modelId="{25B0076A-6810-4D13-9584-E1A875077A37}" type="presParOf" srcId="{21C97C0A-C6DC-4DB5-BD3E-95F0AA2C5962}" destId="{FA74E41D-B116-43E4-A1D0-38EF4FD06EFB}" srcOrd="0" destOrd="0" presId="urn:microsoft.com/office/officeart/2005/8/layout/hierarchy1"/>
    <dgm:cxn modelId="{7B60CED9-042B-448A-9D42-F2E704764057}" type="presParOf" srcId="{21C97C0A-C6DC-4DB5-BD3E-95F0AA2C5962}" destId="{A4A264BB-9382-49B9-A273-18B1FB33F7E9}" srcOrd="1" destOrd="0" presId="urn:microsoft.com/office/officeart/2005/8/layout/hierarchy1"/>
    <dgm:cxn modelId="{D3FDA81C-D26F-4E21-B084-788E8FE83757}" type="presParOf" srcId="{A4A264BB-9382-49B9-A273-18B1FB33F7E9}" destId="{6BBA4267-A087-41BB-B4D9-B318EA5A6F24}" srcOrd="0" destOrd="0" presId="urn:microsoft.com/office/officeart/2005/8/layout/hierarchy1"/>
    <dgm:cxn modelId="{671C8FBF-9B09-4732-A9B8-720D62D9CC47}" type="presParOf" srcId="{6BBA4267-A087-41BB-B4D9-B318EA5A6F24}" destId="{01490953-30E7-4A2C-B88E-DC56CC3F0195}" srcOrd="0" destOrd="0" presId="urn:microsoft.com/office/officeart/2005/8/layout/hierarchy1"/>
    <dgm:cxn modelId="{1418CC81-4977-4857-B4A3-BAA302A377A5}" type="presParOf" srcId="{6BBA4267-A087-41BB-B4D9-B318EA5A6F24}" destId="{BD04993E-897B-4D05-A41E-CD10FEE2DBE6}" srcOrd="1" destOrd="0" presId="urn:microsoft.com/office/officeart/2005/8/layout/hierarchy1"/>
    <dgm:cxn modelId="{34440E4C-7B63-47AC-BA10-734D2A55A2DB}" type="presParOf" srcId="{A4A264BB-9382-49B9-A273-18B1FB33F7E9}" destId="{90E5E840-3698-4F32-ACD3-FBC046350E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5ECEC3-D503-41FD-B032-B122DD138E0C}" type="doc">
      <dgm:prSet loTypeId="urn:microsoft.com/office/officeart/2008/layout/RadialCluster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7E25B8-20A6-479E-9515-2C8FC2547DB0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Проведено 30 занять</a:t>
          </a:r>
          <a:endParaRPr lang="ru-RU" dirty="0"/>
        </a:p>
      </dgm:t>
    </dgm:pt>
    <dgm:pt modelId="{CE1FC83D-50B8-45A8-A575-74B834F4C62D}" type="parTrans" cxnId="{2F0B35B4-2033-4E9A-8DF1-8EEDC7E1E62D}">
      <dgm:prSet/>
      <dgm:spPr/>
      <dgm:t>
        <a:bodyPr/>
        <a:lstStyle/>
        <a:p>
          <a:endParaRPr lang="ru-RU"/>
        </a:p>
      </dgm:t>
    </dgm:pt>
    <dgm:pt modelId="{5297E2F2-0B0A-487E-9B60-A8747D541DAE}" type="sibTrans" cxnId="{2F0B35B4-2033-4E9A-8DF1-8EEDC7E1E62D}">
      <dgm:prSet/>
      <dgm:spPr/>
      <dgm:t>
        <a:bodyPr/>
        <a:lstStyle/>
        <a:p>
          <a:endParaRPr lang="ru-RU"/>
        </a:p>
      </dgm:t>
    </dgm:pt>
    <dgm:pt modelId="{8F2E01E0-2506-43B1-83F0-0BADA079E9DA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 семінарів–практикумів </a:t>
          </a:r>
          <a:endParaRPr lang="ru-RU" dirty="0">
            <a:solidFill>
              <a:srgbClr val="FFC000"/>
            </a:solidFill>
          </a:endParaRPr>
        </a:p>
      </dgm:t>
    </dgm:pt>
    <dgm:pt modelId="{31A41198-434F-4804-B0E5-C8357BFE0A04}" type="parTrans" cxnId="{9AA26B82-7D2A-43A0-B44F-62EDE99C73B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A018D1B-24BE-411A-A3ED-9E3E2E897812}" type="sibTrans" cxnId="{9AA26B82-7D2A-43A0-B44F-62EDE99C73B8}">
      <dgm:prSet/>
      <dgm:spPr/>
      <dgm:t>
        <a:bodyPr/>
        <a:lstStyle/>
        <a:p>
          <a:endParaRPr lang="ru-RU"/>
        </a:p>
      </dgm:t>
    </dgm:pt>
    <dgm:pt modelId="{67A0C94D-50CC-41ED-A972-9E5776704E0C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</a:p>
        <a:p>
          <a:r>
            <a:rPr lang="uk-UA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вебінарів</a:t>
          </a:r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46A597E1-9668-4058-9DC2-E9D556BBFF1A}" type="parTrans" cxnId="{76BD5B30-6E55-442E-B969-C0BC4CBA7655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D4A137-252E-4DAD-BCF2-060E5CBF3854}" type="sibTrans" cxnId="{76BD5B30-6E55-442E-B969-C0BC4CBA7655}">
      <dgm:prSet/>
      <dgm:spPr/>
      <dgm:t>
        <a:bodyPr/>
        <a:lstStyle/>
        <a:p>
          <a:endParaRPr lang="ru-RU"/>
        </a:p>
      </dgm:t>
    </dgm:pt>
    <dgm:pt modelId="{2F1FF332-DA81-43A4-82F0-527775251243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круглих столи </a:t>
          </a:r>
          <a:endParaRPr lang="ru-RU" dirty="0"/>
        </a:p>
      </dgm:t>
    </dgm:pt>
    <dgm:pt modelId="{80019412-651D-4F77-934E-7CE72AB21EBB}" type="parTrans" cxnId="{3F70D998-ED83-481F-BC26-8EB9EBC2CD5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131E76C-362C-47F5-A5A5-8162A90B1A58}" type="sibTrans" cxnId="{3F70D998-ED83-481F-BC26-8EB9EBC2CD54}">
      <dgm:prSet/>
      <dgm:spPr/>
      <dgm:t>
        <a:bodyPr/>
        <a:lstStyle/>
        <a:p>
          <a:endParaRPr lang="ru-RU"/>
        </a:p>
      </dgm:t>
    </dgm:pt>
    <dgm:pt modelId="{AAE81073-DFE4-46A5-BF3F-2B8B7D87835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дистанційних </a:t>
          </a:r>
          <a:r>
            <a:rPr lang="uk-UA" sz="20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відеозанять</a:t>
          </a:r>
          <a:r>
            <a: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які співробітники Служби активно використовують для підвищення рівня кваліфікації</a:t>
          </a:r>
          <a:r>
            <a:rPr lang="uk-UA" sz="23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300" dirty="0">
            <a:solidFill>
              <a:srgbClr val="FFC000"/>
            </a:solidFill>
          </a:endParaRPr>
        </a:p>
      </dgm:t>
    </dgm:pt>
    <dgm:pt modelId="{D3FA0996-4266-4A59-838E-E79359F0CA73}" type="parTrans" cxnId="{A584A016-D77F-4832-A013-D24A003E8AE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C13353-4952-4042-A3EC-377067765789}" type="sibTrans" cxnId="{A584A016-D77F-4832-A013-D24A003E8AE7}">
      <dgm:prSet/>
      <dgm:spPr/>
      <dgm:t>
        <a:bodyPr/>
        <a:lstStyle/>
        <a:p>
          <a:endParaRPr lang="ru-RU"/>
        </a:p>
      </dgm:t>
    </dgm:pt>
    <dgm:pt modelId="{8C4B5ECE-5A19-4DA3-A3E8-A91A6854832F}" type="pres">
      <dgm:prSet presAssocID="{035ECEC3-D503-41FD-B032-B122DD138E0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2791D13D-0754-40E8-B662-E05B806DC0F1}" type="pres">
      <dgm:prSet presAssocID="{087E25B8-20A6-479E-9515-2C8FC2547DB0}" presName="singleCycle" presStyleCnt="0"/>
      <dgm:spPr/>
    </dgm:pt>
    <dgm:pt modelId="{02279099-5778-4148-AED3-79D53EA0037C}" type="pres">
      <dgm:prSet presAssocID="{087E25B8-20A6-479E-9515-2C8FC2547DB0}" presName="singleCenter" presStyleLbl="node1" presStyleIdx="0" presStyleCnt="5" custScaleX="158932" custScaleY="98678" custLinFactNeighborX="-1214" custLinFactNeighborY="-1024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99F8F03-047D-4A36-81F4-781FD194F75E}" type="pres">
      <dgm:prSet presAssocID="{31A41198-434F-4804-B0E5-C8357BFE0A04}" presName="Name56" presStyleLbl="parChTrans1D2" presStyleIdx="0" presStyleCnt="4"/>
      <dgm:spPr/>
      <dgm:t>
        <a:bodyPr/>
        <a:lstStyle/>
        <a:p>
          <a:endParaRPr lang="uk-UA"/>
        </a:p>
      </dgm:t>
    </dgm:pt>
    <dgm:pt modelId="{E80A6D76-CECE-4AE3-B4A7-AF6633BA364D}" type="pres">
      <dgm:prSet presAssocID="{8F2E01E0-2506-43B1-83F0-0BADA079E9DA}" presName="text0" presStyleLbl="node1" presStyleIdx="1" presStyleCnt="5" custScaleX="231045" custRadScaleRad="100051" custRadScaleInc="-3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25E4E-15F1-484D-A0D0-B779E92E29DF}" type="pres">
      <dgm:prSet presAssocID="{46A597E1-9668-4058-9DC2-E9D556BBFF1A}" presName="Name56" presStyleLbl="parChTrans1D2" presStyleIdx="1" presStyleCnt="4"/>
      <dgm:spPr/>
      <dgm:t>
        <a:bodyPr/>
        <a:lstStyle/>
        <a:p>
          <a:endParaRPr lang="uk-UA"/>
        </a:p>
      </dgm:t>
    </dgm:pt>
    <dgm:pt modelId="{78E09C32-7FAC-4702-936B-DC41628FBCD7}" type="pres">
      <dgm:prSet presAssocID="{67A0C94D-50CC-41ED-A972-9E5776704E0C}" presName="text0" presStyleLbl="node1" presStyleIdx="2" presStyleCnt="5" custScaleX="219556" custRadScaleRad="150313" custRadScaleInc="-20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A94C2-7F7A-46C7-AB60-33473AF08F1E}" type="pres">
      <dgm:prSet presAssocID="{D3FA0996-4266-4A59-838E-E79359F0CA73}" presName="Name56" presStyleLbl="parChTrans1D2" presStyleIdx="2" presStyleCnt="4"/>
      <dgm:spPr/>
      <dgm:t>
        <a:bodyPr/>
        <a:lstStyle/>
        <a:p>
          <a:endParaRPr lang="uk-UA"/>
        </a:p>
      </dgm:t>
    </dgm:pt>
    <dgm:pt modelId="{B932985E-1518-43A6-B288-36689DDA20B9}" type="pres">
      <dgm:prSet presAssocID="{AAE81073-DFE4-46A5-BF3F-2B8B7D87835B}" presName="text0" presStyleLbl="node1" presStyleIdx="3" presStyleCnt="5" custScaleX="571153" custScaleY="168843" custRadScaleRad="85162" custRadScaleInc="3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08412-2E93-4622-99EB-C9DBABB76E46}" type="pres">
      <dgm:prSet presAssocID="{80019412-651D-4F77-934E-7CE72AB21EBB}" presName="Name56" presStyleLbl="parChTrans1D2" presStyleIdx="3" presStyleCnt="4"/>
      <dgm:spPr/>
      <dgm:t>
        <a:bodyPr/>
        <a:lstStyle/>
        <a:p>
          <a:endParaRPr lang="uk-UA"/>
        </a:p>
      </dgm:t>
    </dgm:pt>
    <dgm:pt modelId="{38C8BF9E-BBC8-4892-A9A6-0DE63C69C5A4}" type="pres">
      <dgm:prSet presAssocID="{2F1FF332-DA81-43A4-82F0-527775251243}" presName="text0" presStyleLbl="node1" presStyleIdx="4" presStyleCnt="5" custScaleX="238849" custRadScaleRad="158525" custRadScaleInc="16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0B35B4-2033-4E9A-8DF1-8EEDC7E1E62D}" srcId="{035ECEC3-D503-41FD-B032-B122DD138E0C}" destId="{087E25B8-20A6-479E-9515-2C8FC2547DB0}" srcOrd="0" destOrd="0" parTransId="{CE1FC83D-50B8-45A8-A575-74B834F4C62D}" sibTransId="{5297E2F2-0B0A-487E-9B60-A8747D541DAE}"/>
    <dgm:cxn modelId="{3F70D998-ED83-481F-BC26-8EB9EBC2CD54}" srcId="{087E25B8-20A6-479E-9515-2C8FC2547DB0}" destId="{2F1FF332-DA81-43A4-82F0-527775251243}" srcOrd="3" destOrd="0" parTransId="{80019412-651D-4F77-934E-7CE72AB21EBB}" sibTransId="{D131E76C-362C-47F5-A5A5-8162A90B1A58}"/>
    <dgm:cxn modelId="{D7CBDD9C-3DC4-4806-98E1-79E147B88BC4}" type="presOf" srcId="{2F1FF332-DA81-43A4-82F0-527775251243}" destId="{38C8BF9E-BBC8-4892-A9A6-0DE63C69C5A4}" srcOrd="0" destOrd="0" presId="urn:microsoft.com/office/officeart/2008/layout/RadialCluster"/>
    <dgm:cxn modelId="{8918B57F-8CA9-416F-9115-7CF5E2411EA7}" type="presOf" srcId="{D3FA0996-4266-4A59-838E-E79359F0CA73}" destId="{026A94C2-7F7A-46C7-AB60-33473AF08F1E}" srcOrd="0" destOrd="0" presId="urn:microsoft.com/office/officeart/2008/layout/RadialCluster"/>
    <dgm:cxn modelId="{4FE27465-CFBC-4271-920F-F9F9CCAFDDB8}" type="presOf" srcId="{8F2E01E0-2506-43B1-83F0-0BADA079E9DA}" destId="{E80A6D76-CECE-4AE3-B4A7-AF6633BA364D}" srcOrd="0" destOrd="0" presId="urn:microsoft.com/office/officeart/2008/layout/RadialCluster"/>
    <dgm:cxn modelId="{B973FBD0-C0AF-49BB-8237-2257601DC974}" type="presOf" srcId="{31A41198-434F-4804-B0E5-C8357BFE0A04}" destId="{099F8F03-047D-4A36-81F4-781FD194F75E}" srcOrd="0" destOrd="0" presId="urn:microsoft.com/office/officeart/2008/layout/RadialCluster"/>
    <dgm:cxn modelId="{9AA26B82-7D2A-43A0-B44F-62EDE99C73B8}" srcId="{087E25B8-20A6-479E-9515-2C8FC2547DB0}" destId="{8F2E01E0-2506-43B1-83F0-0BADA079E9DA}" srcOrd="0" destOrd="0" parTransId="{31A41198-434F-4804-B0E5-C8357BFE0A04}" sibTransId="{1A018D1B-24BE-411A-A3ED-9E3E2E897812}"/>
    <dgm:cxn modelId="{76BD5B30-6E55-442E-B969-C0BC4CBA7655}" srcId="{087E25B8-20A6-479E-9515-2C8FC2547DB0}" destId="{67A0C94D-50CC-41ED-A972-9E5776704E0C}" srcOrd="1" destOrd="0" parTransId="{46A597E1-9668-4058-9DC2-E9D556BBFF1A}" sibTransId="{45D4A137-252E-4DAD-BCF2-060E5CBF3854}"/>
    <dgm:cxn modelId="{54822425-2881-45D8-A29F-95BF5B485C41}" type="presOf" srcId="{087E25B8-20A6-479E-9515-2C8FC2547DB0}" destId="{02279099-5778-4148-AED3-79D53EA0037C}" srcOrd="0" destOrd="0" presId="urn:microsoft.com/office/officeart/2008/layout/RadialCluster"/>
    <dgm:cxn modelId="{A584A016-D77F-4832-A013-D24A003E8AE7}" srcId="{087E25B8-20A6-479E-9515-2C8FC2547DB0}" destId="{AAE81073-DFE4-46A5-BF3F-2B8B7D87835B}" srcOrd="2" destOrd="0" parTransId="{D3FA0996-4266-4A59-838E-E79359F0CA73}" sibTransId="{45C13353-4952-4042-A3EC-377067765789}"/>
    <dgm:cxn modelId="{4B617DBE-5D70-4288-AF96-B9F825977DA9}" type="presOf" srcId="{035ECEC3-D503-41FD-B032-B122DD138E0C}" destId="{8C4B5ECE-5A19-4DA3-A3E8-A91A6854832F}" srcOrd="0" destOrd="0" presId="urn:microsoft.com/office/officeart/2008/layout/RadialCluster"/>
    <dgm:cxn modelId="{7AD6441C-50A3-45CF-8F53-EAAA85933755}" type="presOf" srcId="{AAE81073-DFE4-46A5-BF3F-2B8B7D87835B}" destId="{B932985E-1518-43A6-B288-36689DDA20B9}" srcOrd="0" destOrd="0" presId="urn:microsoft.com/office/officeart/2008/layout/RadialCluster"/>
    <dgm:cxn modelId="{AA1DA66A-7377-42FB-9FA9-DDE2C5731805}" type="presOf" srcId="{67A0C94D-50CC-41ED-A972-9E5776704E0C}" destId="{78E09C32-7FAC-4702-936B-DC41628FBCD7}" srcOrd="0" destOrd="0" presId="urn:microsoft.com/office/officeart/2008/layout/RadialCluster"/>
    <dgm:cxn modelId="{D3F72A03-3C99-4B5B-83A4-28ED92BAF32F}" type="presOf" srcId="{80019412-651D-4F77-934E-7CE72AB21EBB}" destId="{39208412-2E93-4622-99EB-C9DBABB76E46}" srcOrd="0" destOrd="0" presId="urn:microsoft.com/office/officeart/2008/layout/RadialCluster"/>
    <dgm:cxn modelId="{E4D52766-7C66-4F37-80A0-0AB05897856A}" type="presOf" srcId="{46A597E1-9668-4058-9DC2-E9D556BBFF1A}" destId="{A2A25E4E-15F1-484D-A0D0-B779E92E29DF}" srcOrd="0" destOrd="0" presId="urn:microsoft.com/office/officeart/2008/layout/RadialCluster"/>
    <dgm:cxn modelId="{4E05AE03-3367-4805-B2B8-10AA5C1275C9}" type="presParOf" srcId="{8C4B5ECE-5A19-4DA3-A3E8-A91A6854832F}" destId="{2791D13D-0754-40E8-B662-E05B806DC0F1}" srcOrd="0" destOrd="0" presId="urn:microsoft.com/office/officeart/2008/layout/RadialCluster"/>
    <dgm:cxn modelId="{C2F2B4E0-B2B3-45E6-B587-766186342508}" type="presParOf" srcId="{2791D13D-0754-40E8-B662-E05B806DC0F1}" destId="{02279099-5778-4148-AED3-79D53EA0037C}" srcOrd="0" destOrd="0" presId="urn:microsoft.com/office/officeart/2008/layout/RadialCluster"/>
    <dgm:cxn modelId="{4317EAB4-0317-47BF-9ABD-D6C63F08C386}" type="presParOf" srcId="{2791D13D-0754-40E8-B662-E05B806DC0F1}" destId="{099F8F03-047D-4A36-81F4-781FD194F75E}" srcOrd="1" destOrd="0" presId="urn:microsoft.com/office/officeart/2008/layout/RadialCluster"/>
    <dgm:cxn modelId="{922954E2-769A-4E98-B4BA-718CEEF6FB11}" type="presParOf" srcId="{2791D13D-0754-40E8-B662-E05B806DC0F1}" destId="{E80A6D76-CECE-4AE3-B4A7-AF6633BA364D}" srcOrd="2" destOrd="0" presId="urn:microsoft.com/office/officeart/2008/layout/RadialCluster"/>
    <dgm:cxn modelId="{678F8BFE-F4B5-4504-B8F9-FD303EC6219B}" type="presParOf" srcId="{2791D13D-0754-40E8-B662-E05B806DC0F1}" destId="{A2A25E4E-15F1-484D-A0D0-B779E92E29DF}" srcOrd="3" destOrd="0" presId="urn:microsoft.com/office/officeart/2008/layout/RadialCluster"/>
    <dgm:cxn modelId="{E271C55D-5460-4CCA-B9E9-318A06E17EE3}" type="presParOf" srcId="{2791D13D-0754-40E8-B662-E05B806DC0F1}" destId="{78E09C32-7FAC-4702-936B-DC41628FBCD7}" srcOrd="4" destOrd="0" presId="urn:microsoft.com/office/officeart/2008/layout/RadialCluster"/>
    <dgm:cxn modelId="{37841315-7CCC-49DB-961B-3FBCE9009338}" type="presParOf" srcId="{2791D13D-0754-40E8-B662-E05B806DC0F1}" destId="{026A94C2-7F7A-46C7-AB60-33473AF08F1E}" srcOrd="5" destOrd="0" presId="urn:microsoft.com/office/officeart/2008/layout/RadialCluster"/>
    <dgm:cxn modelId="{91A0A3DE-9533-48F3-BEEF-86026DDA6E9E}" type="presParOf" srcId="{2791D13D-0754-40E8-B662-E05B806DC0F1}" destId="{B932985E-1518-43A6-B288-36689DDA20B9}" srcOrd="6" destOrd="0" presId="urn:microsoft.com/office/officeart/2008/layout/RadialCluster"/>
    <dgm:cxn modelId="{C631B86C-35C3-4D78-A6EA-AAF116522870}" type="presParOf" srcId="{2791D13D-0754-40E8-B662-E05B806DC0F1}" destId="{39208412-2E93-4622-99EB-C9DBABB76E46}" srcOrd="7" destOrd="0" presId="urn:microsoft.com/office/officeart/2008/layout/RadialCluster"/>
    <dgm:cxn modelId="{482E527C-7135-4BD2-A01C-3BEB9874A966}" type="presParOf" srcId="{2791D13D-0754-40E8-B662-E05B806DC0F1}" destId="{38C8BF9E-BBC8-4892-A9A6-0DE63C69C5A4}" srcOrd="8" destOrd="0" presId="urn:microsoft.com/office/officeart/2008/layout/Radial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87FFE0-2ED0-4D3F-A3C6-FBDC0F39998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FC9053-800B-4C3A-AFD6-F25EBBC9B45C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04AAE2-503F-4600-B9AD-023764168C3F}" type="parTrans" cxnId="{8CBE21C5-F4A3-4933-AFAB-40FF9E1E3DB7}">
      <dgm:prSet/>
      <dgm:spPr/>
      <dgm:t>
        <a:bodyPr/>
        <a:lstStyle/>
        <a:p>
          <a:endParaRPr lang="uk-UA"/>
        </a:p>
      </dgm:t>
    </dgm:pt>
    <dgm:pt modelId="{DEFFA2C8-ED77-4587-A7FC-C17AE58EAC40}" type="sibTrans" cxnId="{8CBE21C5-F4A3-4933-AFAB-40FF9E1E3DB7}">
      <dgm:prSet/>
      <dgm:spPr/>
      <dgm:t>
        <a:bodyPr/>
        <a:lstStyle/>
        <a:p>
          <a:endParaRPr lang="uk-UA"/>
        </a:p>
      </dgm:t>
    </dgm:pt>
    <dgm:pt modelId="{6785B39B-D037-4453-AC89-EA82493520E2}">
      <dgm:prSet phldrT="[Текст]"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2ABCF1C4-31CB-4550-93A9-FFA2A32F0DF1}" type="parTrans" cxnId="{FDB6148F-B9F0-4F86-8F33-4271A0629B88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8DE7265-9E59-429E-82F4-8EA8FA95446B}" type="sibTrans" cxnId="{FDB6148F-B9F0-4F86-8F33-4271A0629B88}">
      <dgm:prSet/>
      <dgm:spPr/>
      <dgm:t>
        <a:bodyPr/>
        <a:lstStyle/>
        <a:p>
          <a:endParaRPr lang="uk-UA"/>
        </a:p>
      </dgm:t>
    </dgm:pt>
    <dgm:pt modelId="{F7D0038C-1A00-4C4A-8A15-45B363C6852E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5005E-A498-4875-911B-4324201E031F}" type="parTrans" cxnId="{FB4627EB-2B54-4205-9F55-391080A13801}">
      <dgm:prSet/>
      <dgm:spPr/>
      <dgm:t>
        <a:bodyPr/>
        <a:lstStyle/>
        <a:p>
          <a:endParaRPr lang="uk-UA"/>
        </a:p>
      </dgm:t>
    </dgm:pt>
    <dgm:pt modelId="{6C1FE392-82A5-47A0-A5B0-18813CC805F7}" type="sibTrans" cxnId="{FB4627EB-2B54-4205-9F55-391080A13801}">
      <dgm:prSet/>
      <dgm:spPr/>
      <dgm:t>
        <a:bodyPr/>
        <a:lstStyle/>
        <a:p>
          <a:endParaRPr lang="uk-UA"/>
        </a:p>
      </dgm:t>
    </dgm:pt>
    <dgm:pt modelId="{300BE719-03F9-494F-B4C3-58BCC4B4AFE5}">
      <dgm:prSet phldrT="[Текст]" custT="1"/>
      <dgm:spPr/>
      <dgm:t>
        <a:bodyPr/>
        <a:lstStyle/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70D75A6-AC46-4CF3-97EF-730907A59E89}" type="parTrans" cxnId="{0324B2DB-93BF-4174-AD4E-CBF135E1EA6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9F9EE056-B042-40D6-B056-5B6806AE4478}" type="sibTrans" cxnId="{0324B2DB-93BF-4174-AD4E-CBF135E1EA63}">
      <dgm:prSet/>
      <dgm:spPr/>
      <dgm:t>
        <a:bodyPr/>
        <a:lstStyle/>
        <a:p>
          <a:endParaRPr lang="uk-UA"/>
        </a:p>
      </dgm:t>
    </dgm:pt>
    <dgm:pt modelId="{E2DE917A-7115-4632-8F0C-E60744721406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1E7F6E-5189-4A8E-B408-681DA3559746}" type="parTrans" cxnId="{FC66ADCE-6709-46B8-9E70-1023A995AD3E}">
      <dgm:prSet/>
      <dgm:spPr/>
      <dgm:t>
        <a:bodyPr/>
        <a:lstStyle/>
        <a:p>
          <a:endParaRPr lang="uk-UA"/>
        </a:p>
      </dgm:t>
    </dgm:pt>
    <dgm:pt modelId="{C2A17C09-CA48-452F-B3E6-12D044651C07}" type="sibTrans" cxnId="{FC66ADCE-6709-46B8-9E70-1023A995AD3E}">
      <dgm:prSet/>
      <dgm:spPr/>
      <dgm:t>
        <a:bodyPr/>
        <a:lstStyle/>
        <a:p>
          <a:endParaRPr lang="uk-UA"/>
        </a:p>
      </dgm:t>
    </dgm:pt>
    <dgm:pt modelId="{C3909F49-BBB9-436E-9E60-E7AE49D41A2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97506-3D26-492A-9D51-55757E7756FD}" type="parTrans" cxnId="{DCBADAFF-62D9-438D-9373-C20ADE6CF07E}">
      <dgm:prSet/>
      <dgm:spPr/>
      <dgm:t>
        <a:bodyPr/>
        <a:lstStyle/>
        <a:p>
          <a:endParaRPr lang="uk-UA"/>
        </a:p>
      </dgm:t>
    </dgm:pt>
    <dgm:pt modelId="{95C358FD-EFB2-421A-BC6B-37E8EEB6951C}" type="sibTrans" cxnId="{DCBADAFF-62D9-438D-9373-C20ADE6CF07E}">
      <dgm:prSet/>
      <dgm:spPr/>
      <dgm:t>
        <a:bodyPr/>
        <a:lstStyle/>
        <a:p>
          <a:endParaRPr lang="uk-UA"/>
        </a:p>
      </dgm:t>
    </dgm:pt>
    <dgm:pt modelId="{12C8942D-778B-4203-8432-379D626C4D7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424670-538A-4C16-9D71-E68D3CDB86EE}" type="parTrans" cxnId="{640BC663-B7D9-4B12-8F67-E1B74E300E96}">
      <dgm:prSet/>
      <dgm:spPr/>
      <dgm:t>
        <a:bodyPr/>
        <a:lstStyle/>
        <a:p>
          <a:endParaRPr lang="uk-UA"/>
        </a:p>
      </dgm:t>
    </dgm:pt>
    <dgm:pt modelId="{218753F2-4190-43A0-A792-A2EBE37B9DB9}" type="sibTrans" cxnId="{640BC663-B7D9-4B12-8F67-E1B74E300E96}">
      <dgm:prSet/>
      <dgm:spPr/>
      <dgm:t>
        <a:bodyPr/>
        <a:lstStyle/>
        <a:p>
          <a:endParaRPr lang="uk-UA"/>
        </a:p>
      </dgm:t>
    </dgm:pt>
    <dgm:pt modelId="{8088E324-8D60-4A95-BDC7-46C26089BAA3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C9F84822-5FAA-4D4C-9EAF-964B030BDEF1}" type="parTrans" cxnId="{18F69BE3-B172-4423-8026-ED2DA11CCD1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7F13F5B-06B6-42DA-8148-F374788C73B9}" type="sibTrans" cxnId="{18F69BE3-B172-4423-8026-ED2DA11CCD13}">
      <dgm:prSet/>
      <dgm:spPr/>
      <dgm:t>
        <a:bodyPr/>
        <a:lstStyle/>
        <a:p>
          <a:endParaRPr lang="uk-UA"/>
        </a:p>
      </dgm:t>
    </dgm:pt>
    <dgm:pt modelId="{FC8D237A-81A0-409B-B01A-CBF30860D837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A7844C06-7E3D-4575-BF1B-D4AFF95E2615}" type="parTrans" cxnId="{DED067E0-29B6-4B43-859D-5E70363B09AA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1E4BF5D-3035-43C4-BDF3-19780A465C2C}" type="sibTrans" cxnId="{DED067E0-29B6-4B43-859D-5E70363B09AA}">
      <dgm:prSet/>
      <dgm:spPr/>
      <dgm:t>
        <a:bodyPr/>
        <a:lstStyle/>
        <a:p>
          <a:endParaRPr lang="uk-UA"/>
        </a:p>
      </dgm:t>
    </dgm:pt>
    <dgm:pt modelId="{D1985996-BC9E-4761-813D-6BF06FD7FE95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E248D5F9-F4E3-4DFA-A945-59CFECA2B2C2}" type="parTrans" cxnId="{75306535-982F-4EB2-B4BF-0729BA3D134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CC1A3B1C-82F6-4DEE-A832-5D9FFB1E99F4}" type="sibTrans" cxnId="{75306535-982F-4EB2-B4BF-0729BA3D1349}">
      <dgm:prSet/>
      <dgm:spPr/>
      <dgm:t>
        <a:bodyPr/>
        <a:lstStyle/>
        <a:p>
          <a:endParaRPr lang="uk-UA"/>
        </a:p>
      </dgm:t>
    </dgm:pt>
    <dgm:pt modelId="{BDC12996-6F7C-4620-A6A1-532115433E98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46C4E21F-A31D-416F-94EE-0900938A0D78}" type="parTrans" cxnId="{4AA907CF-73FC-4FDD-8205-02AF3C30AAC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85DDBAD5-4E30-4B3C-9A3B-A45BBABD6F20}" type="sibTrans" cxnId="{4AA907CF-73FC-4FDD-8205-02AF3C30AAC3}">
      <dgm:prSet/>
      <dgm:spPr/>
      <dgm:t>
        <a:bodyPr/>
        <a:lstStyle/>
        <a:p>
          <a:endParaRPr lang="uk-UA"/>
        </a:p>
      </dgm:t>
    </dgm:pt>
    <dgm:pt modelId="{3BA657CD-F540-48E7-AE64-DDD3DC9ABBF7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57B157-965E-4218-9906-0924AF0FDF08}" type="parTrans" cxnId="{5462FD5D-1F5D-40F4-93EE-7F6BDAF04EA9}">
      <dgm:prSet/>
      <dgm:spPr/>
      <dgm:t>
        <a:bodyPr/>
        <a:lstStyle/>
        <a:p>
          <a:endParaRPr lang="ru-RU"/>
        </a:p>
      </dgm:t>
    </dgm:pt>
    <dgm:pt modelId="{B9278281-8581-4B8D-9A4E-25DFD3CE8416}" type="sibTrans" cxnId="{5462FD5D-1F5D-40F4-93EE-7F6BDAF04EA9}">
      <dgm:prSet/>
      <dgm:spPr/>
      <dgm:t>
        <a:bodyPr/>
        <a:lstStyle/>
        <a:p>
          <a:endParaRPr lang="ru-RU"/>
        </a:p>
      </dgm:t>
    </dgm:pt>
    <dgm:pt modelId="{E40DDAA1-5FC6-400E-9283-6C493E9D36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DAE43-5D61-4E8E-A43C-CD2B10A36000}" type="parTrans" cxnId="{3A13E42E-F96B-4FB5-B87B-293FD3F4865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FBBC17-DE04-4689-B16E-E63CA21E948E}" type="sibTrans" cxnId="{3A13E42E-F96B-4FB5-B87B-293FD3F4865C}">
      <dgm:prSet/>
      <dgm:spPr/>
      <dgm:t>
        <a:bodyPr/>
        <a:lstStyle/>
        <a:p>
          <a:endParaRPr lang="ru-RU"/>
        </a:p>
      </dgm:t>
    </dgm:pt>
    <dgm:pt modelId="{D74B43B0-3409-4100-B459-880544065B0C}" type="pres">
      <dgm:prSet presAssocID="{9487FFE0-2ED0-4D3F-A3C6-FBDC0F399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80C756-A6A6-446C-B9F7-3F645F7052DF}" type="pres">
      <dgm:prSet presAssocID="{51FC9053-800B-4C3A-AFD6-F25EBBC9B45C}" presName="root" presStyleCnt="0"/>
      <dgm:spPr/>
    </dgm:pt>
    <dgm:pt modelId="{B81ADE69-4E87-49F7-9CF1-ED157DFEB801}" type="pres">
      <dgm:prSet presAssocID="{51FC9053-800B-4C3A-AFD6-F25EBBC9B45C}" presName="rootComposite" presStyleCnt="0"/>
      <dgm:spPr/>
    </dgm:pt>
    <dgm:pt modelId="{6EBB83D1-C049-47F6-BD9A-33148D6AD8CE}" type="pres">
      <dgm:prSet presAssocID="{51FC9053-800B-4C3A-AFD6-F25EBBC9B45C}" presName="rootText" presStyleLbl="node1" presStyleIdx="0" presStyleCnt="6" custScaleX="119438"/>
      <dgm:spPr/>
      <dgm:t>
        <a:bodyPr/>
        <a:lstStyle/>
        <a:p>
          <a:endParaRPr lang="uk-UA"/>
        </a:p>
      </dgm:t>
    </dgm:pt>
    <dgm:pt modelId="{B43BEBE2-021A-4779-B4D8-D9E55CEF555E}" type="pres">
      <dgm:prSet presAssocID="{51FC9053-800B-4C3A-AFD6-F25EBBC9B45C}" presName="rootConnector" presStyleLbl="node1" presStyleIdx="0" presStyleCnt="6"/>
      <dgm:spPr/>
      <dgm:t>
        <a:bodyPr/>
        <a:lstStyle/>
        <a:p>
          <a:endParaRPr lang="uk-UA"/>
        </a:p>
      </dgm:t>
    </dgm:pt>
    <dgm:pt modelId="{3D4E66F7-1AFB-4B56-B87F-CC2C87E15D3B}" type="pres">
      <dgm:prSet presAssocID="{51FC9053-800B-4C3A-AFD6-F25EBBC9B45C}" presName="childShape" presStyleCnt="0"/>
      <dgm:spPr/>
    </dgm:pt>
    <dgm:pt modelId="{EC846D1D-24B7-4A48-A2F4-646FE7DFEBCE}" type="pres">
      <dgm:prSet presAssocID="{2ABCF1C4-31CB-4550-93A9-FFA2A32F0DF1}" presName="Name13" presStyleLbl="parChTrans1D2" presStyleIdx="0" presStyleCnt="7"/>
      <dgm:spPr/>
      <dgm:t>
        <a:bodyPr/>
        <a:lstStyle/>
        <a:p>
          <a:endParaRPr lang="uk-UA"/>
        </a:p>
      </dgm:t>
    </dgm:pt>
    <dgm:pt modelId="{7C80694D-809C-4E1E-B7DD-C52FD19CDA25}" type="pres">
      <dgm:prSet presAssocID="{6785B39B-D037-4453-AC89-EA82493520E2}" presName="childText" presStyleLbl="bgAcc1" presStyleIdx="0" presStyleCnt="7" custScaleX="190450" custScaleY="4342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9A514-3443-43FF-8BF1-F0865F415FB5}" type="pres">
      <dgm:prSet presAssocID="{46C4E21F-A31D-416F-94EE-0900938A0D78}" presName="Name13" presStyleLbl="parChTrans1D2" presStyleIdx="1" presStyleCnt="7"/>
      <dgm:spPr/>
      <dgm:t>
        <a:bodyPr/>
        <a:lstStyle/>
        <a:p>
          <a:endParaRPr lang="uk-UA"/>
        </a:p>
      </dgm:t>
    </dgm:pt>
    <dgm:pt modelId="{DA19E8E3-F235-4855-8031-AEF582A21A1F}" type="pres">
      <dgm:prSet presAssocID="{BDC12996-6F7C-4620-A6A1-532115433E98}" presName="childText" presStyleLbl="bgAcc1" presStyleIdx="1" presStyleCnt="7" custScaleX="172271" custScaleY="401831" custLinFactNeighborX="1121" custLinFactNeighborY="10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643AC-36B8-4D21-BB51-F962E28D1140}" type="pres">
      <dgm:prSet presAssocID="{F7D0038C-1A00-4C4A-8A15-45B363C6852E}" presName="root" presStyleCnt="0"/>
      <dgm:spPr/>
    </dgm:pt>
    <dgm:pt modelId="{B2F81770-BCA5-4499-BF5B-B92BEB539412}" type="pres">
      <dgm:prSet presAssocID="{F7D0038C-1A00-4C4A-8A15-45B363C6852E}" presName="rootComposite" presStyleCnt="0"/>
      <dgm:spPr/>
    </dgm:pt>
    <dgm:pt modelId="{670EE249-F303-47E4-98AB-9B5614900BCA}" type="pres">
      <dgm:prSet presAssocID="{F7D0038C-1A00-4C4A-8A15-45B363C6852E}" presName="rootText" presStyleLbl="node1" presStyleIdx="1" presStyleCnt="6" custScaleX="181328"/>
      <dgm:spPr/>
      <dgm:t>
        <a:bodyPr/>
        <a:lstStyle/>
        <a:p>
          <a:endParaRPr lang="uk-UA"/>
        </a:p>
      </dgm:t>
    </dgm:pt>
    <dgm:pt modelId="{9D072231-44EF-484B-9572-5322A70D17B8}" type="pres">
      <dgm:prSet presAssocID="{F7D0038C-1A00-4C4A-8A15-45B363C6852E}" presName="rootConnector" presStyleLbl="node1" presStyleIdx="1" presStyleCnt="6"/>
      <dgm:spPr/>
      <dgm:t>
        <a:bodyPr/>
        <a:lstStyle/>
        <a:p>
          <a:endParaRPr lang="uk-UA"/>
        </a:p>
      </dgm:t>
    </dgm:pt>
    <dgm:pt modelId="{374426DC-4F62-413A-9A4F-2EA9B398E6F5}" type="pres">
      <dgm:prSet presAssocID="{F7D0038C-1A00-4C4A-8A15-45B363C6852E}" presName="childShape" presStyleCnt="0"/>
      <dgm:spPr/>
    </dgm:pt>
    <dgm:pt modelId="{56996AD9-E83A-4ACA-AE38-09BB3FDF0A05}" type="pres">
      <dgm:prSet presAssocID="{570D75A6-AC46-4CF3-97EF-730907A59E89}" presName="Name13" presStyleLbl="parChTrans1D2" presStyleIdx="2" presStyleCnt="7"/>
      <dgm:spPr/>
      <dgm:t>
        <a:bodyPr/>
        <a:lstStyle/>
        <a:p>
          <a:endParaRPr lang="uk-UA"/>
        </a:p>
      </dgm:t>
    </dgm:pt>
    <dgm:pt modelId="{2D7928D3-ABE8-43CB-8565-3D540B33441C}" type="pres">
      <dgm:prSet presAssocID="{300BE719-03F9-494F-B4C3-58BCC4B4AFE5}" presName="childText" presStyleLbl="bgAcc1" presStyleIdx="2" presStyleCnt="7" custScaleX="182677" custScaleY="19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EE1CEF-1454-4B84-9EAB-5C5F5FE826DD}" type="pres">
      <dgm:prSet presAssocID="{E2DE917A-7115-4632-8F0C-E60744721406}" presName="root" presStyleCnt="0"/>
      <dgm:spPr/>
    </dgm:pt>
    <dgm:pt modelId="{D8DA0395-2009-4C5A-A8A7-1397E76C1BFB}" type="pres">
      <dgm:prSet presAssocID="{E2DE917A-7115-4632-8F0C-E60744721406}" presName="rootComposite" presStyleCnt="0"/>
      <dgm:spPr/>
    </dgm:pt>
    <dgm:pt modelId="{81D39417-23EF-4885-9351-EA0B5322EF36}" type="pres">
      <dgm:prSet presAssocID="{E2DE917A-7115-4632-8F0C-E60744721406}" presName="rootText" presStyleLbl="node1" presStyleIdx="2" presStyleCnt="6" custScaleX="119438" custLinFactNeighborX="-7660" custLinFactNeighborY="733"/>
      <dgm:spPr/>
      <dgm:t>
        <a:bodyPr/>
        <a:lstStyle/>
        <a:p>
          <a:endParaRPr lang="uk-UA"/>
        </a:p>
      </dgm:t>
    </dgm:pt>
    <dgm:pt modelId="{8952889C-2F6C-4F11-AB0E-ED997ACEB0C5}" type="pres">
      <dgm:prSet presAssocID="{E2DE917A-7115-4632-8F0C-E60744721406}" presName="rootConnector" presStyleLbl="node1" presStyleIdx="2" presStyleCnt="6"/>
      <dgm:spPr/>
      <dgm:t>
        <a:bodyPr/>
        <a:lstStyle/>
        <a:p>
          <a:endParaRPr lang="uk-UA"/>
        </a:p>
      </dgm:t>
    </dgm:pt>
    <dgm:pt modelId="{5F0446B4-A34B-496A-BFF2-C6335633A0BD}" type="pres">
      <dgm:prSet presAssocID="{E2DE917A-7115-4632-8F0C-E60744721406}" presName="childShape" presStyleCnt="0"/>
      <dgm:spPr/>
    </dgm:pt>
    <dgm:pt modelId="{16C733DB-BC5B-43E6-B621-6DBA50B671D2}" type="pres">
      <dgm:prSet presAssocID="{C9F84822-5FAA-4D4C-9EAF-964B030BDEF1}" presName="Name13" presStyleLbl="parChTrans1D2" presStyleIdx="3" presStyleCnt="7"/>
      <dgm:spPr/>
      <dgm:t>
        <a:bodyPr/>
        <a:lstStyle/>
        <a:p>
          <a:endParaRPr lang="uk-UA"/>
        </a:p>
      </dgm:t>
    </dgm:pt>
    <dgm:pt modelId="{20E3A451-709E-48B6-966C-AF2C49507A3D}" type="pres">
      <dgm:prSet presAssocID="{8088E324-8D60-4A95-BDC7-46C26089BAA3}" presName="childText" presStyleLbl="bgAcc1" presStyleIdx="3" presStyleCnt="7" custScaleX="147254" custScaleY="352526" custLinFactNeighborX="-11583" custLinFactNeighborY="2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F55938-D23F-43D0-B873-3AA6CBC7D65A}" type="pres">
      <dgm:prSet presAssocID="{C3909F49-BBB9-436E-9E60-E7AE49D41A21}" presName="root" presStyleCnt="0"/>
      <dgm:spPr/>
    </dgm:pt>
    <dgm:pt modelId="{C8B5A2E9-98D0-463F-8577-B50401564BF3}" type="pres">
      <dgm:prSet presAssocID="{C3909F49-BBB9-436E-9E60-E7AE49D41A21}" presName="rootComposite" presStyleCnt="0"/>
      <dgm:spPr/>
    </dgm:pt>
    <dgm:pt modelId="{1D8FEF4B-A125-4421-94F7-05D9BBE97D9C}" type="pres">
      <dgm:prSet presAssocID="{C3909F49-BBB9-436E-9E60-E7AE49D41A21}" presName="rootText" presStyleLbl="node1" presStyleIdx="3" presStyleCnt="6" custScaleX="119438" custLinFactNeighborX="-10986" custLinFactNeighborY="2546"/>
      <dgm:spPr/>
      <dgm:t>
        <a:bodyPr/>
        <a:lstStyle/>
        <a:p>
          <a:endParaRPr lang="uk-UA"/>
        </a:p>
      </dgm:t>
    </dgm:pt>
    <dgm:pt modelId="{605F483C-5FE4-493F-BEF4-4DD9AD1C3738}" type="pres">
      <dgm:prSet presAssocID="{C3909F49-BBB9-436E-9E60-E7AE49D41A21}" presName="rootConnector" presStyleLbl="node1" presStyleIdx="3" presStyleCnt="6"/>
      <dgm:spPr/>
      <dgm:t>
        <a:bodyPr/>
        <a:lstStyle/>
        <a:p>
          <a:endParaRPr lang="uk-UA"/>
        </a:p>
      </dgm:t>
    </dgm:pt>
    <dgm:pt modelId="{EE89802D-9E4D-40D4-ACA4-572F05F59871}" type="pres">
      <dgm:prSet presAssocID="{C3909F49-BBB9-436E-9E60-E7AE49D41A21}" presName="childShape" presStyleCnt="0"/>
      <dgm:spPr/>
    </dgm:pt>
    <dgm:pt modelId="{A2C6E96B-2FBF-44D9-98CB-7E93E3BC17C5}" type="pres">
      <dgm:prSet presAssocID="{A7844C06-7E3D-4575-BF1B-D4AFF95E2615}" presName="Name13" presStyleLbl="parChTrans1D2" presStyleIdx="4" presStyleCnt="7"/>
      <dgm:spPr/>
      <dgm:t>
        <a:bodyPr/>
        <a:lstStyle/>
        <a:p>
          <a:endParaRPr lang="uk-UA"/>
        </a:p>
      </dgm:t>
    </dgm:pt>
    <dgm:pt modelId="{B956D6B9-BC0D-4948-A4D6-396803CA9961}" type="pres">
      <dgm:prSet presAssocID="{FC8D237A-81A0-409B-B01A-CBF30860D837}" presName="childText" presStyleLbl="bgAcc1" presStyleIdx="4" presStyleCnt="7" custScaleX="132246" custScaleY="213192" custLinFactNeighborX="-21328" custLinFactNeighborY="42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624A55-3DF1-42A0-863B-815E1CB24E77}" type="pres">
      <dgm:prSet presAssocID="{12C8942D-778B-4203-8432-379D626C4D71}" presName="root" presStyleCnt="0"/>
      <dgm:spPr/>
    </dgm:pt>
    <dgm:pt modelId="{F644C795-3B30-46B5-A4FC-B93F193BF65E}" type="pres">
      <dgm:prSet presAssocID="{12C8942D-778B-4203-8432-379D626C4D71}" presName="rootComposite" presStyleCnt="0"/>
      <dgm:spPr/>
    </dgm:pt>
    <dgm:pt modelId="{B90B54E1-3EF9-4453-AAFA-0CA5A909532C}" type="pres">
      <dgm:prSet presAssocID="{12C8942D-778B-4203-8432-379D626C4D71}" presName="rootText" presStyleLbl="node1" presStyleIdx="4" presStyleCnt="6" custScaleX="119438" custLinFactNeighborX="-21738" custLinFactNeighborY="9801"/>
      <dgm:spPr/>
      <dgm:t>
        <a:bodyPr/>
        <a:lstStyle/>
        <a:p>
          <a:endParaRPr lang="uk-UA"/>
        </a:p>
      </dgm:t>
    </dgm:pt>
    <dgm:pt modelId="{9E007679-C28B-450C-ADF1-B412482F8B3E}" type="pres">
      <dgm:prSet presAssocID="{12C8942D-778B-4203-8432-379D626C4D71}" presName="rootConnector" presStyleLbl="node1" presStyleIdx="4" presStyleCnt="6"/>
      <dgm:spPr/>
      <dgm:t>
        <a:bodyPr/>
        <a:lstStyle/>
        <a:p>
          <a:endParaRPr lang="uk-UA"/>
        </a:p>
      </dgm:t>
    </dgm:pt>
    <dgm:pt modelId="{A207905C-7EB6-4D04-AA12-65905136DFA9}" type="pres">
      <dgm:prSet presAssocID="{12C8942D-778B-4203-8432-379D626C4D71}" presName="childShape" presStyleCnt="0"/>
      <dgm:spPr/>
    </dgm:pt>
    <dgm:pt modelId="{9C79B0C3-BE7C-40CE-9EA4-E58612936C48}" type="pres">
      <dgm:prSet presAssocID="{E248D5F9-F4E3-4DFA-A945-59CFECA2B2C2}" presName="Name13" presStyleLbl="parChTrans1D2" presStyleIdx="5" presStyleCnt="7"/>
      <dgm:spPr/>
      <dgm:t>
        <a:bodyPr/>
        <a:lstStyle/>
        <a:p>
          <a:endParaRPr lang="uk-UA"/>
        </a:p>
      </dgm:t>
    </dgm:pt>
    <dgm:pt modelId="{C2E1FD84-E564-4CEA-93CA-A9C6B507B329}" type="pres">
      <dgm:prSet presAssocID="{D1985996-BC9E-4761-813D-6BF06FD7FE95}" presName="childText" presStyleLbl="bgAcc1" presStyleIdx="5" presStyleCnt="7" custScaleX="115829" custScaleY="378933" custLinFactNeighborX="-29181" custLinFactNeighborY="-92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39531-BB81-4677-9AB6-C9C8A742C256}" type="pres">
      <dgm:prSet presAssocID="{3BA657CD-F540-48E7-AE64-DDD3DC9ABBF7}" presName="root" presStyleCnt="0"/>
      <dgm:spPr/>
    </dgm:pt>
    <dgm:pt modelId="{82256F30-4BF3-46C8-9B30-D0FED98861CD}" type="pres">
      <dgm:prSet presAssocID="{3BA657CD-F540-48E7-AE64-DDD3DC9ABBF7}" presName="rootComposite" presStyleCnt="0"/>
      <dgm:spPr/>
    </dgm:pt>
    <dgm:pt modelId="{54386FE9-BCCB-4F08-B4C1-2A3233E1A2D6}" type="pres">
      <dgm:prSet presAssocID="{3BA657CD-F540-48E7-AE64-DDD3DC9ABBF7}" presName="rootText" presStyleLbl="node1" presStyleIdx="5" presStyleCnt="6" custScaleX="119438" custLinFactNeighborX="-29231" custLinFactNeighborY="6587"/>
      <dgm:spPr/>
      <dgm:t>
        <a:bodyPr/>
        <a:lstStyle/>
        <a:p>
          <a:endParaRPr lang="ru-RU"/>
        </a:p>
      </dgm:t>
    </dgm:pt>
    <dgm:pt modelId="{588BA5B6-D50D-4324-A783-05254F58C85A}" type="pres">
      <dgm:prSet presAssocID="{3BA657CD-F540-48E7-AE64-DDD3DC9ABBF7}" presName="rootConnector" presStyleLbl="node1" presStyleIdx="5" presStyleCnt="6"/>
      <dgm:spPr/>
      <dgm:t>
        <a:bodyPr/>
        <a:lstStyle/>
        <a:p>
          <a:endParaRPr lang="ru-RU"/>
        </a:p>
      </dgm:t>
    </dgm:pt>
    <dgm:pt modelId="{210A05D3-F286-43C7-8313-7037CF580560}" type="pres">
      <dgm:prSet presAssocID="{3BA657CD-F540-48E7-AE64-DDD3DC9ABBF7}" presName="childShape" presStyleCnt="0"/>
      <dgm:spPr/>
    </dgm:pt>
    <dgm:pt modelId="{D7493F98-14AA-4BC7-BDD9-08185D0B7166}" type="pres">
      <dgm:prSet presAssocID="{564DAE43-5D61-4E8E-A43C-CD2B10A36000}" presName="Name13" presStyleLbl="parChTrans1D2" presStyleIdx="6" presStyleCnt="7"/>
      <dgm:spPr/>
      <dgm:t>
        <a:bodyPr/>
        <a:lstStyle/>
        <a:p>
          <a:endParaRPr lang="ru-RU"/>
        </a:p>
      </dgm:t>
    </dgm:pt>
    <dgm:pt modelId="{A4406B63-9C69-4ECA-BF0E-ED6ED9B04CE8}" type="pres">
      <dgm:prSet presAssocID="{E40DDAA1-5FC6-400E-9283-6C493E9D36E5}" presName="childText" presStyleLbl="bgAcc1" presStyleIdx="6" presStyleCnt="7" custScaleX="179478" custScaleY="225489" custLinFactNeighborX="-42622" custLinFactNeighborY="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3E42E-F96B-4FB5-B87B-293FD3F4865C}" srcId="{3BA657CD-F540-48E7-AE64-DDD3DC9ABBF7}" destId="{E40DDAA1-5FC6-400E-9283-6C493E9D36E5}" srcOrd="0" destOrd="0" parTransId="{564DAE43-5D61-4E8E-A43C-CD2B10A36000}" sibTransId="{C3FBBC17-DE04-4689-B16E-E63CA21E948E}"/>
    <dgm:cxn modelId="{29771288-4B9C-4B43-8DDD-440410A9C7D9}" type="presOf" srcId="{2ABCF1C4-31CB-4550-93A9-FFA2A32F0DF1}" destId="{EC846D1D-24B7-4A48-A2F4-646FE7DFEBCE}" srcOrd="0" destOrd="0" presId="urn:microsoft.com/office/officeart/2005/8/layout/hierarchy3"/>
    <dgm:cxn modelId="{FC66ADCE-6709-46B8-9E70-1023A995AD3E}" srcId="{9487FFE0-2ED0-4D3F-A3C6-FBDC0F399986}" destId="{E2DE917A-7115-4632-8F0C-E60744721406}" srcOrd="2" destOrd="0" parTransId="{511E7F6E-5189-4A8E-B408-681DA3559746}" sibTransId="{C2A17C09-CA48-452F-B3E6-12D044651C07}"/>
    <dgm:cxn modelId="{3243A792-2307-477F-B870-393F71A94722}" type="presOf" srcId="{E248D5F9-F4E3-4DFA-A945-59CFECA2B2C2}" destId="{9C79B0C3-BE7C-40CE-9EA4-E58612936C48}" srcOrd="0" destOrd="0" presId="urn:microsoft.com/office/officeart/2005/8/layout/hierarchy3"/>
    <dgm:cxn modelId="{640BC663-B7D9-4B12-8F67-E1B74E300E96}" srcId="{9487FFE0-2ED0-4D3F-A3C6-FBDC0F399986}" destId="{12C8942D-778B-4203-8432-379D626C4D71}" srcOrd="4" destOrd="0" parTransId="{4C424670-538A-4C16-9D71-E68D3CDB86EE}" sibTransId="{218753F2-4190-43A0-A792-A2EBE37B9DB9}"/>
    <dgm:cxn modelId="{AE17781F-89E9-4BEC-9A81-1629E0DBEE67}" type="presOf" srcId="{C3909F49-BBB9-436E-9E60-E7AE49D41A21}" destId="{605F483C-5FE4-493F-BEF4-4DD9AD1C3738}" srcOrd="1" destOrd="0" presId="urn:microsoft.com/office/officeart/2005/8/layout/hierarchy3"/>
    <dgm:cxn modelId="{6292ADD4-0790-4FDA-BC78-49727CA9EAD2}" type="presOf" srcId="{BDC12996-6F7C-4620-A6A1-532115433E98}" destId="{DA19E8E3-F235-4855-8031-AEF582A21A1F}" srcOrd="0" destOrd="0" presId="urn:microsoft.com/office/officeart/2005/8/layout/hierarchy3"/>
    <dgm:cxn modelId="{8F5396E5-B63B-4ABE-A3B8-C2BDBB6265ED}" type="presOf" srcId="{E2DE917A-7115-4632-8F0C-E60744721406}" destId="{81D39417-23EF-4885-9351-EA0B5322EF36}" srcOrd="0" destOrd="0" presId="urn:microsoft.com/office/officeart/2005/8/layout/hierarchy3"/>
    <dgm:cxn modelId="{38832E34-5599-44F0-AB01-FC8D96CFAD5B}" type="presOf" srcId="{8088E324-8D60-4A95-BDC7-46C26089BAA3}" destId="{20E3A451-709E-48B6-966C-AF2C49507A3D}" srcOrd="0" destOrd="0" presId="urn:microsoft.com/office/officeart/2005/8/layout/hierarchy3"/>
    <dgm:cxn modelId="{18C6688D-0C1C-4AA9-9934-76162688773A}" type="presOf" srcId="{300BE719-03F9-494F-B4C3-58BCC4B4AFE5}" destId="{2D7928D3-ABE8-43CB-8565-3D540B33441C}" srcOrd="0" destOrd="0" presId="urn:microsoft.com/office/officeart/2005/8/layout/hierarchy3"/>
    <dgm:cxn modelId="{4AA907CF-73FC-4FDD-8205-02AF3C30AAC3}" srcId="{51FC9053-800B-4C3A-AFD6-F25EBBC9B45C}" destId="{BDC12996-6F7C-4620-A6A1-532115433E98}" srcOrd="1" destOrd="0" parTransId="{46C4E21F-A31D-416F-94EE-0900938A0D78}" sibTransId="{85DDBAD5-4E30-4B3C-9A3B-A45BBABD6F20}"/>
    <dgm:cxn modelId="{34D60C12-70F5-4A1D-BF98-FC3BFAE1D225}" type="presOf" srcId="{51FC9053-800B-4C3A-AFD6-F25EBBC9B45C}" destId="{B43BEBE2-021A-4779-B4D8-D9E55CEF555E}" srcOrd="1" destOrd="0" presId="urn:microsoft.com/office/officeart/2005/8/layout/hierarchy3"/>
    <dgm:cxn modelId="{03755482-018B-48B7-9647-6E1CC0965031}" type="presOf" srcId="{E40DDAA1-5FC6-400E-9283-6C493E9D36E5}" destId="{A4406B63-9C69-4ECA-BF0E-ED6ED9B04CE8}" srcOrd="0" destOrd="0" presId="urn:microsoft.com/office/officeart/2005/8/layout/hierarchy3"/>
    <dgm:cxn modelId="{07FF44C1-87FB-42E7-AFE5-3CE6D376AECB}" type="presOf" srcId="{F7D0038C-1A00-4C4A-8A15-45B363C6852E}" destId="{9D072231-44EF-484B-9572-5322A70D17B8}" srcOrd="1" destOrd="0" presId="urn:microsoft.com/office/officeart/2005/8/layout/hierarchy3"/>
    <dgm:cxn modelId="{3470EF48-7A29-43F6-AB8A-76F458159CF2}" type="presOf" srcId="{9487FFE0-2ED0-4D3F-A3C6-FBDC0F399986}" destId="{D74B43B0-3409-4100-B459-880544065B0C}" srcOrd="0" destOrd="0" presId="urn:microsoft.com/office/officeart/2005/8/layout/hierarchy3"/>
    <dgm:cxn modelId="{140294D9-0E22-4AFB-9717-88D16B13ACBD}" type="presOf" srcId="{D1985996-BC9E-4761-813D-6BF06FD7FE95}" destId="{C2E1FD84-E564-4CEA-93CA-A9C6B507B329}" srcOrd="0" destOrd="0" presId="urn:microsoft.com/office/officeart/2005/8/layout/hierarchy3"/>
    <dgm:cxn modelId="{5462FD5D-1F5D-40F4-93EE-7F6BDAF04EA9}" srcId="{9487FFE0-2ED0-4D3F-A3C6-FBDC0F399986}" destId="{3BA657CD-F540-48E7-AE64-DDD3DC9ABBF7}" srcOrd="5" destOrd="0" parTransId="{AD57B157-965E-4218-9906-0924AF0FDF08}" sibTransId="{B9278281-8581-4B8D-9A4E-25DFD3CE8416}"/>
    <dgm:cxn modelId="{18F69BE3-B172-4423-8026-ED2DA11CCD13}" srcId="{E2DE917A-7115-4632-8F0C-E60744721406}" destId="{8088E324-8D60-4A95-BDC7-46C26089BAA3}" srcOrd="0" destOrd="0" parTransId="{C9F84822-5FAA-4D4C-9EAF-964B030BDEF1}" sibTransId="{F7F13F5B-06B6-42DA-8148-F374788C73B9}"/>
    <dgm:cxn modelId="{6A5B58D9-5D07-475F-96B9-A0B2C64D2107}" type="presOf" srcId="{E2DE917A-7115-4632-8F0C-E60744721406}" destId="{8952889C-2F6C-4F11-AB0E-ED997ACEB0C5}" srcOrd="1" destOrd="0" presId="urn:microsoft.com/office/officeart/2005/8/layout/hierarchy3"/>
    <dgm:cxn modelId="{6A0D0B7C-3BAE-4C01-B681-C9CAF6F6041D}" type="presOf" srcId="{C3909F49-BBB9-436E-9E60-E7AE49D41A21}" destId="{1D8FEF4B-A125-4421-94F7-05D9BBE97D9C}" srcOrd="0" destOrd="0" presId="urn:microsoft.com/office/officeart/2005/8/layout/hierarchy3"/>
    <dgm:cxn modelId="{5F2C623D-52CC-4F6C-95C4-E7FC28894361}" type="presOf" srcId="{12C8942D-778B-4203-8432-379D626C4D71}" destId="{9E007679-C28B-450C-ADF1-B412482F8B3E}" srcOrd="1" destOrd="0" presId="urn:microsoft.com/office/officeart/2005/8/layout/hierarchy3"/>
    <dgm:cxn modelId="{18D7707F-1E3C-45D8-B182-DDC5F5F486CD}" type="presOf" srcId="{51FC9053-800B-4C3A-AFD6-F25EBBC9B45C}" destId="{6EBB83D1-C049-47F6-BD9A-33148D6AD8CE}" srcOrd="0" destOrd="0" presId="urn:microsoft.com/office/officeart/2005/8/layout/hierarchy3"/>
    <dgm:cxn modelId="{BA52A6D7-86E2-424C-974B-CCEE5CACFDF7}" type="presOf" srcId="{3BA657CD-F540-48E7-AE64-DDD3DC9ABBF7}" destId="{588BA5B6-D50D-4324-A783-05254F58C85A}" srcOrd="1" destOrd="0" presId="urn:microsoft.com/office/officeart/2005/8/layout/hierarchy3"/>
    <dgm:cxn modelId="{06EE3DA0-B154-40D8-83CA-9431589F79A0}" type="presOf" srcId="{C9F84822-5FAA-4D4C-9EAF-964B030BDEF1}" destId="{16C733DB-BC5B-43E6-B621-6DBA50B671D2}" srcOrd="0" destOrd="0" presId="urn:microsoft.com/office/officeart/2005/8/layout/hierarchy3"/>
    <dgm:cxn modelId="{0A5DB8DA-7745-4D1D-9B66-39C5B4C64957}" type="presOf" srcId="{A7844C06-7E3D-4575-BF1B-D4AFF95E2615}" destId="{A2C6E96B-2FBF-44D9-98CB-7E93E3BC17C5}" srcOrd="0" destOrd="0" presId="urn:microsoft.com/office/officeart/2005/8/layout/hierarchy3"/>
    <dgm:cxn modelId="{75306535-982F-4EB2-B4BF-0729BA3D1349}" srcId="{12C8942D-778B-4203-8432-379D626C4D71}" destId="{D1985996-BC9E-4761-813D-6BF06FD7FE95}" srcOrd="0" destOrd="0" parTransId="{E248D5F9-F4E3-4DFA-A945-59CFECA2B2C2}" sibTransId="{CC1A3B1C-82F6-4DEE-A832-5D9FFB1E99F4}"/>
    <dgm:cxn modelId="{74F1B04E-66AB-46E4-8B0B-AEE16ED0C0B0}" type="presOf" srcId="{12C8942D-778B-4203-8432-379D626C4D71}" destId="{B90B54E1-3EF9-4453-AAFA-0CA5A909532C}" srcOrd="0" destOrd="0" presId="urn:microsoft.com/office/officeart/2005/8/layout/hierarchy3"/>
    <dgm:cxn modelId="{866D7404-5ABB-4994-B740-927B454CFBF8}" type="presOf" srcId="{FC8D237A-81A0-409B-B01A-CBF30860D837}" destId="{B956D6B9-BC0D-4948-A4D6-396803CA9961}" srcOrd="0" destOrd="0" presId="urn:microsoft.com/office/officeart/2005/8/layout/hierarchy3"/>
    <dgm:cxn modelId="{0324B2DB-93BF-4174-AD4E-CBF135E1EA63}" srcId="{F7D0038C-1A00-4C4A-8A15-45B363C6852E}" destId="{300BE719-03F9-494F-B4C3-58BCC4B4AFE5}" srcOrd="0" destOrd="0" parTransId="{570D75A6-AC46-4CF3-97EF-730907A59E89}" sibTransId="{9F9EE056-B042-40D6-B056-5B6806AE4478}"/>
    <dgm:cxn modelId="{90A921FE-ED5D-4856-B353-CDD91CCE1BDE}" type="presOf" srcId="{6785B39B-D037-4453-AC89-EA82493520E2}" destId="{7C80694D-809C-4E1E-B7DD-C52FD19CDA25}" srcOrd="0" destOrd="0" presId="urn:microsoft.com/office/officeart/2005/8/layout/hierarchy3"/>
    <dgm:cxn modelId="{B23CD1F4-5205-4236-9F75-D840EA7FEED0}" type="presOf" srcId="{46C4E21F-A31D-416F-94EE-0900938A0D78}" destId="{CFB9A514-3443-43FF-8BF1-F0865F415FB5}" srcOrd="0" destOrd="0" presId="urn:microsoft.com/office/officeart/2005/8/layout/hierarchy3"/>
    <dgm:cxn modelId="{FDB6148F-B9F0-4F86-8F33-4271A0629B88}" srcId="{51FC9053-800B-4C3A-AFD6-F25EBBC9B45C}" destId="{6785B39B-D037-4453-AC89-EA82493520E2}" srcOrd="0" destOrd="0" parTransId="{2ABCF1C4-31CB-4550-93A9-FFA2A32F0DF1}" sibTransId="{E8DE7265-9E59-429E-82F4-8EA8FA95446B}"/>
    <dgm:cxn modelId="{5C2E717B-775D-4AF5-86DA-86B6A0F4DE0B}" type="presOf" srcId="{3BA657CD-F540-48E7-AE64-DDD3DC9ABBF7}" destId="{54386FE9-BCCB-4F08-B4C1-2A3233E1A2D6}" srcOrd="0" destOrd="0" presId="urn:microsoft.com/office/officeart/2005/8/layout/hierarchy3"/>
    <dgm:cxn modelId="{8CBE21C5-F4A3-4933-AFAB-40FF9E1E3DB7}" srcId="{9487FFE0-2ED0-4D3F-A3C6-FBDC0F399986}" destId="{51FC9053-800B-4C3A-AFD6-F25EBBC9B45C}" srcOrd="0" destOrd="0" parTransId="{9B04AAE2-503F-4600-B9AD-023764168C3F}" sibTransId="{DEFFA2C8-ED77-4587-A7FC-C17AE58EAC40}"/>
    <dgm:cxn modelId="{9512E268-66D4-46FA-855F-90A9A88CFEDB}" type="presOf" srcId="{570D75A6-AC46-4CF3-97EF-730907A59E89}" destId="{56996AD9-E83A-4ACA-AE38-09BB3FDF0A05}" srcOrd="0" destOrd="0" presId="urn:microsoft.com/office/officeart/2005/8/layout/hierarchy3"/>
    <dgm:cxn modelId="{FB4627EB-2B54-4205-9F55-391080A13801}" srcId="{9487FFE0-2ED0-4D3F-A3C6-FBDC0F399986}" destId="{F7D0038C-1A00-4C4A-8A15-45B363C6852E}" srcOrd="1" destOrd="0" parTransId="{D3B5005E-A498-4875-911B-4324201E031F}" sibTransId="{6C1FE392-82A5-47A0-A5B0-18813CC805F7}"/>
    <dgm:cxn modelId="{DCBADAFF-62D9-438D-9373-C20ADE6CF07E}" srcId="{9487FFE0-2ED0-4D3F-A3C6-FBDC0F399986}" destId="{C3909F49-BBB9-436E-9E60-E7AE49D41A21}" srcOrd="3" destOrd="0" parTransId="{0CD97506-3D26-492A-9D51-55757E7756FD}" sibTransId="{95C358FD-EFB2-421A-BC6B-37E8EEB6951C}"/>
    <dgm:cxn modelId="{E4C9934A-86D8-4E82-BB66-5FF98A83FA59}" type="presOf" srcId="{F7D0038C-1A00-4C4A-8A15-45B363C6852E}" destId="{670EE249-F303-47E4-98AB-9B5614900BCA}" srcOrd="0" destOrd="0" presId="urn:microsoft.com/office/officeart/2005/8/layout/hierarchy3"/>
    <dgm:cxn modelId="{DED067E0-29B6-4B43-859D-5E70363B09AA}" srcId="{C3909F49-BBB9-436E-9E60-E7AE49D41A21}" destId="{FC8D237A-81A0-409B-B01A-CBF30860D837}" srcOrd="0" destOrd="0" parTransId="{A7844C06-7E3D-4575-BF1B-D4AFF95E2615}" sibTransId="{F1E4BF5D-3035-43C4-BDF3-19780A465C2C}"/>
    <dgm:cxn modelId="{5EFE069F-5EC5-4D42-A24E-53DA0A260B52}" type="presOf" srcId="{564DAE43-5D61-4E8E-A43C-CD2B10A36000}" destId="{D7493F98-14AA-4BC7-BDD9-08185D0B7166}" srcOrd="0" destOrd="0" presId="urn:microsoft.com/office/officeart/2005/8/layout/hierarchy3"/>
    <dgm:cxn modelId="{99D81F19-9687-4929-A2B7-5BB30B5A49F9}" type="presParOf" srcId="{D74B43B0-3409-4100-B459-880544065B0C}" destId="{6680C756-A6A6-446C-B9F7-3F645F7052DF}" srcOrd="0" destOrd="0" presId="urn:microsoft.com/office/officeart/2005/8/layout/hierarchy3"/>
    <dgm:cxn modelId="{3F5609BF-CAAB-43DA-8B05-F081DA967AB5}" type="presParOf" srcId="{6680C756-A6A6-446C-B9F7-3F645F7052DF}" destId="{B81ADE69-4E87-49F7-9CF1-ED157DFEB801}" srcOrd="0" destOrd="0" presId="urn:microsoft.com/office/officeart/2005/8/layout/hierarchy3"/>
    <dgm:cxn modelId="{FABA2F8A-406A-415F-8110-2331C4AEB179}" type="presParOf" srcId="{B81ADE69-4E87-49F7-9CF1-ED157DFEB801}" destId="{6EBB83D1-C049-47F6-BD9A-33148D6AD8CE}" srcOrd="0" destOrd="0" presId="urn:microsoft.com/office/officeart/2005/8/layout/hierarchy3"/>
    <dgm:cxn modelId="{10AD3042-8696-4CF5-8918-40382FC41755}" type="presParOf" srcId="{B81ADE69-4E87-49F7-9CF1-ED157DFEB801}" destId="{B43BEBE2-021A-4779-B4D8-D9E55CEF555E}" srcOrd="1" destOrd="0" presId="urn:microsoft.com/office/officeart/2005/8/layout/hierarchy3"/>
    <dgm:cxn modelId="{30E2DF84-9C36-4107-B0BF-192C9781D90A}" type="presParOf" srcId="{6680C756-A6A6-446C-B9F7-3F645F7052DF}" destId="{3D4E66F7-1AFB-4B56-B87F-CC2C87E15D3B}" srcOrd="1" destOrd="0" presId="urn:microsoft.com/office/officeart/2005/8/layout/hierarchy3"/>
    <dgm:cxn modelId="{3AB0E6FB-0F71-4B7B-A12A-B12677C5FDDF}" type="presParOf" srcId="{3D4E66F7-1AFB-4B56-B87F-CC2C87E15D3B}" destId="{EC846D1D-24B7-4A48-A2F4-646FE7DFEBCE}" srcOrd="0" destOrd="0" presId="urn:microsoft.com/office/officeart/2005/8/layout/hierarchy3"/>
    <dgm:cxn modelId="{819A454E-DE2D-4193-81EB-80AF479DA7BD}" type="presParOf" srcId="{3D4E66F7-1AFB-4B56-B87F-CC2C87E15D3B}" destId="{7C80694D-809C-4E1E-B7DD-C52FD19CDA25}" srcOrd="1" destOrd="0" presId="urn:microsoft.com/office/officeart/2005/8/layout/hierarchy3"/>
    <dgm:cxn modelId="{6CFF42C5-5EAB-468C-BE48-215008714DE3}" type="presParOf" srcId="{3D4E66F7-1AFB-4B56-B87F-CC2C87E15D3B}" destId="{CFB9A514-3443-43FF-8BF1-F0865F415FB5}" srcOrd="2" destOrd="0" presId="urn:microsoft.com/office/officeart/2005/8/layout/hierarchy3"/>
    <dgm:cxn modelId="{6D401A48-25F6-4285-8845-F152C248C2EE}" type="presParOf" srcId="{3D4E66F7-1AFB-4B56-B87F-CC2C87E15D3B}" destId="{DA19E8E3-F235-4855-8031-AEF582A21A1F}" srcOrd="3" destOrd="0" presId="urn:microsoft.com/office/officeart/2005/8/layout/hierarchy3"/>
    <dgm:cxn modelId="{694E2682-2B63-4ACE-B170-C5D7560BD0D5}" type="presParOf" srcId="{D74B43B0-3409-4100-B459-880544065B0C}" destId="{FE1643AC-36B8-4D21-BB51-F962E28D1140}" srcOrd="1" destOrd="0" presId="urn:microsoft.com/office/officeart/2005/8/layout/hierarchy3"/>
    <dgm:cxn modelId="{55515446-3305-4900-B5F9-78BADE9769BC}" type="presParOf" srcId="{FE1643AC-36B8-4D21-BB51-F962E28D1140}" destId="{B2F81770-BCA5-4499-BF5B-B92BEB539412}" srcOrd="0" destOrd="0" presId="urn:microsoft.com/office/officeart/2005/8/layout/hierarchy3"/>
    <dgm:cxn modelId="{69FE5B56-8ACE-4B55-8A2F-F4C6DDCFE3F3}" type="presParOf" srcId="{B2F81770-BCA5-4499-BF5B-B92BEB539412}" destId="{670EE249-F303-47E4-98AB-9B5614900BCA}" srcOrd="0" destOrd="0" presId="urn:microsoft.com/office/officeart/2005/8/layout/hierarchy3"/>
    <dgm:cxn modelId="{B2D968AB-113F-462F-A7AF-6E0CC089A7DB}" type="presParOf" srcId="{B2F81770-BCA5-4499-BF5B-B92BEB539412}" destId="{9D072231-44EF-484B-9572-5322A70D17B8}" srcOrd="1" destOrd="0" presId="urn:microsoft.com/office/officeart/2005/8/layout/hierarchy3"/>
    <dgm:cxn modelId="{53BAD75B-018C-4A8A-B57C-10B3880193E9}" type="presParOf" srcId="{FE1643AC-36B8-4D21-BB51-F962E28D1140}" destId="{374426DC-4F62-413A-9A4F-2EA9B398E6F5}" srcOrd="1" destOrd="0" presId="urn:microsoft.com/office/officeart/2005/8/layout/hierarchy3"/>
    <dgm:cxn modelId="{6F8FA482-44E5-4066-8E58-58DE8BAD6376}" type="presParOf" srcId="{374426DC-4F62-413A-9A4F-2EA9B398E6F5}" destId="{56996AD9-E83A-4ACA-AE38-09BB3FDF0A05}" srcOrd="0" destOrd="0" presId="urn:microsoft.com/office/officeart/2005/8/layout/hierarchy3"/>
    <dgm:cxn modelId="{793CB538-EFCF-4B0E-A3E7-586DD94FA7F4}" type="presParOf" srcId="{374426DC-4F62-413A-9A4F-2EA9B398E6F5}" destId="{2D7928D3-ABE8-43CB-8565-3D540B33441C}" srcOrd="1" destOrd="0" presId="urn:microsoft.com/office/officeart/2005/8/layout/hierarchy3"/>
    <dgm:cxn modelId="{D52513ED-9C09-44A8-91C7-ED02D4ECA866}" type="presParOf" srcId="{D74B43B0-3409-4100-B459-880544065B0C}" destId="{C0EE1CEF-1454-4B84-9EAB-5C5F5FE826DD}" srcOrd="2" destOrd="0" presId="urn:microsoft.com/office/officeart/2005/8/layout/hierarchy3"/>
    <dgm:cxn modelId="{EC6EF640-57C5-4325-9678-E7C35E3ADBC5}" type="presParOf" srcId="{C0EE1CEF-1454-4B84-9EAB-5C5F5FE826DD}" destId="{D8DA0395-2009-4C5A-A8A7-1397E76C1BFB}" srcOrd="0" destOrd="0" presId="urn:microsoft.com/office/officeart/2005/8/layout/hierarchy3"/>
    <dgm:cxn modelId="{238635BB-B223-44B4-9724-30278B66812B}" type="presParOf" srcId="{D8DA0395-2009-4C5A-A8A7-1397E76C1BFB}" destId="{81D39417-23EF-4885-9351-EA0B5322EF36}" srcOrd="0" destOrd="0" presId="urn:microsoft.com/office/officeart/2005/8/layout/hierarchy3"/>
    <dgm:cxn modelId="{81530F76-8766-4B59-9339-8023701C3026}" type="presParOf" srcId="{D8DA0395-2009-4C5A-A8A7-1397E76C1BFB}" destId="{8952889C-2F6C-4F11-AB0E-ED997ACEB0C5}" srcOrd="1" destOrd="0" presId="urn:microsoft.com/office/officeart/2005/8/layout/hierarchy3"/>
    <dgm:cxn modelId="{A1CA2E43-46F9-4A63-A7CB-1CB44A94F448}" type="presParOf" srcId="{C0EE1CEF-1454-4B84-9EAB-5C5F5FE826DD}" destId="{5F0446B4-A34B-496A-BFF2-C6335633A0BD}" srcOrd="1" destOrd="0" presId="urn:microsoft.com/office/officeart/2005/8/layout/hierarchy3"/>
    <dgm:cxn modelId="{635DA595-2356-4189-A69D-94C892D5B3CB}" type="presParOf" srcId="{5F0446B4-A34B-496A-BFF2-C6335633A0BD}" destId="{16C733DB-BC5B-43E6-B621-6DBA50B671D2}" srcOrd="0" destOrd="0" presId="urn:microsoft.com/office/officeart/2005/8/layout/hierarchy3"/>
    <dgm:cxn modelId="{8D47A657-85C0-475E-BD58-51D08987D488}" type="presParOf" srcId="{5F0446B4-A34B-496A-BFF2-C6335633A0BD}" destId="{20E3A451-709E-48B6-966C-AF2C49507A3D}" srcOrd="1" destOrd="0" presId="urn:microsoft.com/office/officeart/2005/8/layout/hierarchy3"/>
    <dgm:cxn modelId="{8BB47626-0895-4726-88C3-ED864A2D2778}" type="presParOf" srcId="{D74B43B0-3409-4100-B459-880544065B0C}" destId="{6AF55938-D23F-43D0-B873-3AA6CBC7D65A}" srcOrd="3" destOrd="0" presId="urn:microsoft.com/office/officeart/2005/8/layout/hierarchy3"/>
    <dgm:cxn modelId="{BC249B9D-08B7-4BC7-AAF3-783D047E8FF8}" type="presParOf" srcId="{6AF55938-D23F-43D0-B873-3AA6CBC7D65A}" destId="{C8B5A2E9-98D0-463F-8577-B50401564BF3}" srcOrd="0" destOrd="0" presId="urn:microsoft.com/office/officeart/2005/8/layout/hierarchy3"/>
    <dgm:cxn modelId="{6AF23795-8D76-4B1C-82E6-3C624BB2E6EF}" type="presParOf" srcId="{C8B5A2E9-98D0-463F-8577-B50401564BF3}" destId="{1D8FEF4B-A125-4421-94F7-05D9BBE97D9C}" srcOrd="0" destOrd="0" presId="urn:microsoft.com/office/officeart/2005/8/layout/hierarchy3"/>
    <dgm:cxn modelId="{036D7BF1-735A-4B7A-B135-C7242BD5BDB6}" type="presParOf" srcId="{C8B5A2E9-98D0-463F-8577-B50401564BF3}" destId="{605F483C-5FE4-493F-BEF4-4DD9AD1C3738}" srcOrd="1" destOrd="0" presId="urn:microsoft.com/office/officeart/2005/8/layout/hierarchy3"/>
    <dgm:cxn modelId="{42B00390-C2C4-4876-8003-E94192849EFF}" type="presParOf" srcId="{6AF55938-D23F-43D0-B873-3AA6CBC7D65A}" destId="{EE89802D-9E4D-40D4-ACA4-572F05F59871}" srcOrd="1" destOrd="0" presId="urn:microsoft.com/office/officeart/2005/8/layout/hierarchy3"/>
    <dgm:cxn modelId="{E69349CF-2338-4338-9D16-CC34015AD11F}" type="presParOf" srcId="{EE89802D-9E4D-40D4-ACA4-572F05F59871}" destId="{A2C6E96B-2FBF-44D9-98CB-7E93E3BC17C5}" srcOrd="0" destOrd="0" presId="urn:microsoft.com/office/officeart/2005/8/layout/hierarchy3"/>
    <dgm:cxn modelId="{20F6A064-D160-42A9-AC05-03B2FF08C426}" type="presParOf" srcId="{EE89802D-9E4D-40D4-ACA4-572F05F59871}" destId="{B956D6B9-BC0D-4948-A4D6-396803CA9961}" srcOrd="1" destOrd="0" presId="urn:microsoft.com/office/officeart/2005/8/layout/hierarchy3"/>
    <dgm:cxn modelId="{CB5AC01D-82F0-4EC6-8196-060943B8FD96}" type="presParOf" srcId="{D74B43B0-3409-4100-B459-880544065B0C}" destId="{FD624A55-3DF1-42A0-863B-815E1CB24E77}" srcOrd="4" destOrd="0" presId="urn:microsoft.com/office/officeart/2005/8/layout/hierarchy3"/>
    <dgm:cxn modelId="{8A515738-4912-4BA6-BA69-F51B3F0E8468}" type="presParOf" srcId="{FD624A55-3DF1-42A0-863B-815E1CB24E77}" destId="{F644C795-3B30-46B5-A4FC-B93F193BF65E}" srcOrd="0" destOrd="0" presId="urn:microsoft.com/office/officeart/2005/8/layout/hierarchy3"/>
    <dgm:cxn modelId="{F814CAAF-0B42-432A-ADD4-3F7BDAE760B6}" type="presParOf" srcId="{F644C795-3B30-46B5-A4FC-B93F193BF65E}" destId="{B90B54E1-3EF9-4453-AAFA-0CA5A909532C}" srcOrd="0" destOrd="0" presId="urn:microsoft.com/office/officeart/2005/8/layout/hierarchy3"/>
    <dgm:cxn modelId="{7395CB71-05E1-4093-AE86-CC6E0693E274}" type="presParOf" srcId="{F644C795-3B30-46B5-A4FC-B93F193BF65E}" destId="{9E007679-C28B-450C-ADF1-B412482F8B3E}" srcOrd="1" destOrd="0" presId="urn:microsoft.com/office/officeart/2005/8/layout/hierarchy3"/>
    <dgm:cxn modelId="{33F8E024-162C-44A0-ABA0-388016E949DC}" type="presParOf" srcId="{FD624A55-3DF1-42A0-863B-815E1CB24E77}" destId="{A207905C-7EB6-4D04-AA12-65905136DFA9}" srcOrd="1" destOrd="0" presId="urn:microsoft.com/office/officeart/2005/8/layout/hierarchy3"/>
    <dgm:cxn modelId="{35E0E15E-956E-4E65-90CA-2200F0B6D671}" type="presParOf" srcId="{A207905C-7EB6-4D04-AA12-65905136DFA9}" destId="{9C79B0C3-BE7C-40CE-9EA4-E58612936C48}" srcOrd="0" destOrd="0" presId="urn:microsoft.com/office/officeart/2005/8/layout/hierarchy3"/>
    <dgm:cxn modelId="{1BA21C21-7D75-4210-A0F1-58FA5DDAF471}" type="presParOf" srcId="{A207905C-7EB6-4D04-AA12-65905136DFA9}" destId="{C2E1FD84-E564-4CEA-93CA-A9C6B507B329}" srcOrd="1" destOrd="0" presId="urn:microsoft.com/office/officeart/2005/8/layout/hierarchy3"/>
    <dgm:cxn modelId="{3BD57D11-23FB-474C-98E6-3546FF19D4DE}" type="presParOf" srcId="{D74B43B0-3409-4100-B459-880544065B0C}" destId="{8C739531-BB81-4677-9AB6-C9C8A742C256}" srcOrd="5" destOrd="0" presId="urn:microsoft.com/office/officeart/2005/8/layout/hierarchy3"/>
    <dgm:cxn modelId="{919A9780-D1DE-477F-9825-44B899083B6D}" type="presParOf" srcId="{8C739531-BB81-4677-9AB6-C9C8A742C256}" destId="{82256F30-4BF3-46C8-9B30-D0FED98861CD}" srcOrd="0" destOrd="0" presId="urn:microsoft.com/office/officeart/2005/8/layout/hierarchy3"/>
    <dgm:cxn modelId="{322A1172-DF3D-4FC9-B1AC-130B924D2BEE}" type="presParOf" srcId="{82256F30-4BF3-46C8-9B30-D0FED98861CD}" destId="{54386FE9-BCCB-4F08-B4C1-2A3233E1A2D6}" srcOrd="0" destOrd="0" presId="urn:microsoft.com/office/officeart/2005/8/layout/hierarchy3"/>
    <dgm:cxn modelId="{28CE60E4-ECB6-41D3-A74B-898EC79BA1ED}" type="presParOf" srcId="{82256F30-4BF3-46C8-9B30-D0FED98861CD}" destId="{588BA5B6-D50D-4324-A783-05254F58C85A}" srcOrd="1" destOrd="0" presId="urn:microsoft.com/office/officeart/2005/8/layout/hierarchy3"/>
    <dgm:cxn modelId="{5FC6A186-D6AB-4985-8623-2AD0F7ED92D7}" type="presParOf" srcId="{8C739531-BB81-4677-9AB6-C9C8A742C256}" destId="{210A05D3-F286-43C7-8313-7037CF580560}" srcOrd="1" destOrd="0" presId="urn:microsoft.com/office/officeart/2005/8/layout/hierarchy3"/>
    <dgm:cxn modelId="{36ABB269-CFCD-40A3-B3D0-96809F533E09}" type="presParOf" srcId="{210A05D3-F286-43C7-8313-7037CF580560}" destId="{D7493F98-14AA-4BC7-BDD9-08185D0B7166}" srcOrd="0" destOrd="0" presId="urn:microsoft.com/office/officeart/2005/8/layout/hierarchy3"/>
    <dgm:cxn modelId="{38234777-1391-40DD-9B89-F2DBBC4928C5}" type="presParOf" srcId="{210A05D3-F286-43C7-8313-7037CF580560}" destId="{A4406B63-9C69-4ECA-BF0E-ED6ED9B04CE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FAA77-70A6-4857-9C3E-2400783D20FE}">
      <dsp:nvSpPr>
        <dsp:cNvPr id="0" name=""/>
        <dsp:cNvSpPr/>
      </dsp:nvSpPr>
      <dsp:spPr>
        <a:xfrm>
          <a:off x="3841128" y="2643856"/>
          <a:ext cx="3775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5772" y="45720"/>
              </a:lnTo>
              <a:lnTo>
                <a:pt x="3775772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3841128" y="2643856"/>
          <a:ext cx="1345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5854" y="45720"/>
              </a:lnTo>
              <a:lnTo>
                <a:pt x="1345854" y="11237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2886500" y="2643856"/>
          <a:ext cx="954627" cy="91440"/>
        </a:xfrm>
        <a:custGeom>
          <a:avLst/>
          <a:gdLst/>
          <a:ahLst/>
          <a:cxnLst/>
          <a:rect l="0" t="0" r="0" b="0"/>
          <a:pathLst>
            <a:path>
              <a:moveTo>
                <a:pt x="954627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787282" y="2643856"/>
          <a:ext cx="3053846" cy="91440"/>
        </a:xfrm>
        <a:custGeom>
          <a:avLst/>
          <a:gdLst/>
          <a:ahLst/>
          <a:cxnLst/>
          <a:rect l="0" t="0" r="0" b="0"/>
          <a:pathLst>
            <a:path>
              <a:moveTo>
                <a:pt x="3053846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2789063" y="-169555"/>
          <a:ext cx="2104130" cy="285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2967542" y="0"/>
          <a:ext cx="2104130" cy="285913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029170" y="61628"/>
        <a:ext cx="1980874" cy="2735875"/>
      </dsp:txXfrm>
    </dsp:sp>
    <dsp:sp modelId="{CA8B6CCA-A55D-46C2-8DCA-9C0E5872A452}">
      <dsp:nvSpPr>
        <dsp:cNvPr id="0" name=""/>
        <dsp:cNvSpPr/>
      </dsp:nvSpPr>
      <dsp:spPr>
        <a:xfrm>
          <a:off x="-19827" y="2762499"/>
          <a:ext cx="1614219" cy="2392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158652" y="2932055"/>
          <a:ext cx="1614219" cy="239238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205931" y="2979334"/>
        <a:ext cx="1519661" cy="2297826"/>
      </dsp:txXfrm>
    </dsp:sp>
    <dsp:sp modelId="{4B9097F8-9C96-463F-B0C6-A7CEC45DE856}">
      <dsp:nvSpPr>
        <dsp:cNvPr id="0" name=""/>
        <dsp:cNvSpPr/>
      </dsp:nvSpPr>
      <dsp:spPr>
        <a:xfrm>
          <a:off x="1982497" y="2762499"/>
          <a:ext cx="1808005" cy="2272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2160977" y="2932055"/>
          <a:ext cx="1808005" cy="227241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3932" y="2985010"/>
        <a:ext cx="1702095" cy="2166501"/>
      </dsp:txXfrm>
    </dsp:sp>
    <dsp:sp modelId="{76204DBA-4949-46E8-97D2-161593287AEA}">
      <dsp:nvSpPr>
        <dsp:cNvPr id="0" name=""/>
        <dsp:cNvSpPr/>
      </dsp:nvSpPr>
      <dsp:spPr>
        <a:xfrm>
          <a:off x="4078648" y="2756226"/>
          <a:ext cx="2216668" cy="2344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4257127" y="2925782"/>
          <a:ext cx="2216668" cy="234411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322051" y="2990706"/>
        <a:ext cx="2086820" cy="2214269"/>
      </dsp:txXfrm>
    </dsp:sp>
    <dsp:sp modelId="{C388A6A5-2D25-4463-A7A6-F94D2DEF4B04}">
      <dsp:nvSpPr>
        <dsp:cNvPr id="0" name=""/>
        <dsp:cNvSpPr/>
      </dsp:nvSpPr>
      <dsp:spPr>
        <a:xfrm>
          <a:off x="6543962" y="2762499"/>
          <a:ext cx="2145878" cy="2265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722441" y="2932055"/>
          <a:ext cx="2145878" cy="226582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85292" y="2994906"/>
        <a:ext cx="2020176" cy="2140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4E41D-B116-43E4-A1D0-38EF4FD06EFB}">
      <dsp:nvSpPr>
        <dsp:cNvPr id="0" name=""/>
        <dsp:cNvSpPr/>
      </dsp:nvSpPr>
      <dsp:spPr>
        <a:xfrm>
          <a:off x="7414595" y="1713823"/>
          <a:ext cx="91440" cy="473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170"/>
              </a:lnTo>
              <a:lnTo>
                <a:pt x="129901" y="382170"/>
              </a:lnTo>
              <a:lnTo>
                <a:pt x="129901" y="4736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4417087" y="711284"/>
          <a:ext cx="3043227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3043227" y="157623"/>
              </a:lnTo>
              <a:lnTo>
                <a:pt x="3043227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B7015-AB96-4F9D-9262-6441D65CFA43}">
      <dsp:nvSpPr>
        <dsp:cNvPr id="0" name=""/>
        <dsp:cNvSpPr/>
      </dsp:nvSpPr>
      <dsp:spPr>
        <a:xfrm>
          <a:off x="5583553" y="1713823"/>
          <a:ext cx="91440" cy="339885"/>
        </a:xfrm>
        <a:custGeom>
          <a:avLst/>
          <a:gdLst/>
          <a:ahLst/>
          <a:cxnLst/>
          <a:rect l="0" t="0" r="0" b="0"/>
          <a:pathLst>
            <a:path>
              <a:moveTo>
                <a:pt x="100869" y="0"/>
              </a:moveTo>
              <a:lnTo>
                <a:pt x="100869" y="248375"/>
              </a:lnTo>
              <a:lnTo>
                <a:pt x="45720" y="248375"/>
              </a:lnTo>
              <a:lnTo>
                <a:pt x="45720" y="33988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4417087" y="711284"/>
          <a:ext cx="1267335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1267335" y="157623"/>
              </a:lnTo>
              <a:lnTo>
                <a:pt x="1267335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96040-16EC-4727-A86A-79B54C72633B}">
      <dsp:nvSpPr>
        <dsp:cNvPr id="0" name=""/>
        <dsp:cNvSpPr/>
      </dsp:nvSpPr>
      <dsp:spPr>
        <a:xfrm>
          <a:off x="3660221" y="1713823"/>
          <a:ext cx="91440" cy="337815"/>
        </a:xfrm>
        <a:custGeom>
          <a:avLst/>
          <a:gdLst/>
          <a:ahLst/>
          <a:cxnLst/>
          <a:rect l="0" t="0" r="0" b="0"/>
          <a:pathLst>
            <a:path>
              <a:moveTo>
                <a:pt x="106203" y="0"/>
              </a:moveTo>
              <a:lnTo>
                <a:pt x="106203" y="246305"/>
              </a:lnTo>
              <a:lnTo>
                <a:pt x="45720" y="246305"/>
              </a:lnTo>
              <a:lnTo>
                <a:pt x="45720" y="33781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3766425" y="711284"/>
          <a:ext cx="650662" cy="249133"/>
        </a:xfrm>
        <a:custGeom>
          <a:avLst/>
          <a:gdLst/>
          <a:ahLst/>
          <a:cxnLst/>
          <a:rect l="0" t="0" r="0" b="0"/>
          <a:pathLst>
            <a:path>
              <a:moveTo>
                <a:pt x="650662" y="0"/>
              </a:moveTo>
              <a:lnTo>
                <a:pt x="65066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A136-AF3E-46A2-BAA6-8DC2B2FDA806}">
      <dsp:nvSpPr>
        <dsp:cNvPr id="0" name=""/>
        <dsp:cNvSpPr/>
      </dsp:nvSpPr>
      <dsp:spPr>
        <a:xfrm>
          <a:off x="1525505" y="1670078"/>
          <a:ext cx="91440" cy="285733"/>
        </a:xfrm>
        <a:custGeom>
          <a:avLst/>
          <a:gdLst/>
          <a:ahLst/>
          <a:cxnLst/>
          <a:rect l="0" t="0" r="0" b="0"/>
          <a:pathLst>
            <a:path>
              <a:moveTo>
                <a:pt x="84709" y="0"/>
              </a:moveTo>
              <a:lnTo>
                <a:pt x="84709" y="194223"/>
              </a:lnTo>
              <a:lnTo>
                <a:pt x="45720" y="194223"/>
              </a:lnTo>
              <a:lnTo>
                <a:pt x="45720" y="2857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1610214" y="711284"/>
          <a:ext cx="2806872" cy="249133"/>
        </a:xfrm>
        <a:custGeom>
          <a:avLst/>
          <a:gdLst/>
          <a:ahLst/>
          <a:cxnLst/>
          <a:rect l="0" t="0" r="0" b="0"/>
          <a:pathLst>
            <a:path>
              <a:moveTo>
                <a:pt x="2806872" y="0"/>
              </a:moveTo>
              <a:lnTo>
                <a:pt x="280687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778672" y="-104269"/>
          <a:ext cx="1276830" cy="815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888429" y="0"/>
          <a:ext cx="1276830" cy="815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2316" y="23887"/>
        <a:ext cx="1229056" cy="767780"/>
      </dsp:txXfrm>
    </dsp:sp>
    <dsp:sp modelId="{CA8B6CCA-A55D-46C2-8DCA-9C0E5872A452}">
      <dsp:nvSpPr>
        <dsp:cNvPr id="0" name=""/>
        <dsp:cNvSpPr/>
      </dsp:nvSpPr>
      <dsp:spPr>
        <a:xfrm>
          <a:off x="710828" y="960418"/>
          <a:ext cx="1798771" cy="709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820586" y="1064687"/>
          <a:ext cx="1798771" cy="709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841371" y="1085472"/>
        <a:ext cx="1757201" cy="668089"/>
      </dsp:txXfrm>
    </dsp:sp>
    <dsp:sp modelId="{BDEA7ADE-1AF0-4618-959F-4340C1AE1738}">
      <dsp:nvSpPr>
        <dsp:cNvPr id="0" name=""/>
        <dsp:cNvSpPr/>
      </dsp:nvSpPr>
      <dsp:spPr>
        <a:xfrm>
          <a:off x="455701" y="1955812"/>
          <a:ext cx="2231049" cy="3916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56DB-47D3-4176-8A7F-6DBBE6719536}">
      <dsp:nvSpPr>
        <dsp:cNvPr id="0" name=""/>
        <dsp:cNvSpPr/>
      </dsp:nvSpPr>
      <dsp:spPr>
        <a:xfrm>
          <a:off x="565458" y="2060081"/>
          <a:ext cx="2231049" cy="3916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kern="1200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kern="1200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kern="1200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0803" y="2125426"/>
        <a:ext cx="2100359" cy="3785662"/>
      </dsp:txXfrm>
    </dsp:sp>
    <dsp:sp modelId="{4B9097F8-9C96-463F-B0C6-A7CEC45DE856}">
      <dsp:nvSpPr>
        <dsp:cNvPr id="0" name=""/>
        <dsp:cNvSpPr/>
      </dsp:nvSpPr>
      <dsp:spPr>
        <a:xfrm>
          <a:off x="2913125" y="960418"/>
          <a:ext cx="170659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3022882" y="1064687"/>
          <a:ext cx="170659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4948" y="1086753"/>
        <a:ext cx="1662466" cy="709273"/>
      </dsp:txXfrm>
    </dsp:sp>
    <dsp:sp modelId="{D6DDE1C9-DA78-4976-A99C-9A0AFBB59470}">
      <dsp:nvSpPr>
        <dsp:cNvPr id="0" name=""/>
        <dsp:cNvSpPr/>
      </dsp:nvSpPr>
      <dsp:spPr>
        <a:xfrm>
          <a:off x="2903924" y="2051639"/>
          <a:ext cx="1604034" cy="1666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B11B5-1044-40C4-A5B3-C5D750A9A5C0}">
      <dsp:nvSpPr>
        <dsp:cNvPr id="0" name=""/>
        <dsp:cNvSpPr/>
      </dsp:nvSpPr>
      <dsp:spPr>
        <a:xfrm>
          <a:off x="3013681" y="2155908"/>
          <a:ext cx="1604034" cy="1666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0662" y="2202889"/>
        <a:ext cx="1510072" cy="1572812"/>
      </dsp:txXfrm>
    </dsp:sp>
    <dsp:sp modelId="{76204DBA-4949-46E8-97D2-161593287AEA}">
      <dsp:nvSpPr>
        <dsp:cNvPr id="0" name=""/>
        <dsp:cNvSpPr/>
      </dsp:nvSpPr>
      <dsp:spPr>
        <a:xfrm>
          <a:off x="4916436" y="960418"/>
          <a:ext cx="1535973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5026194" y="1064687"/>
          <a:ext cx="1535973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5048260" y="1086753"/>
        <a:ext cx="1491841" cy="709273"/>
      </dsp:txXfrm>
    </dsp:sp>
    <dsp:sp modelId="{E1707B9F-D26E-45E8-BD24-4CDD251CBCD8}">
      <dsp:nvSpPr>
        <dsp:cNvPr id="0" name=""/>
        <dsp:cNvSpPr/>
      </dsp:nvSpPr>
      <dsp:spPr>
        <a:xfrm>
          <a:off x="4788756" y="2053709"/>
          <a:ext cx="1681034" cy="3796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0D77A-60B6-49C3-99D5-65A1C9042979}">
      <dsp:nvSpPr>
        <dsp:cNvPr id="0" name=""/>
        <dsp:cNvSpPr/>
      </dsp:nvSpPr>
      <dsp:spPr>
        <a:xfrm>
          <a:off x="4898514" y="2157978"/>
          <a:ext cx="1681034" cy="3796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kern="120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kern="1200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947750" y="2207214"/>
        <a:ext cx="1582562" cy="3697947"/>
      </dsp:txXfrm>
    </dsp:sp>
    <dsp:sp modelId="{C388A6A5-2D25-4463-A7A6-F94D2DEF4B04}">
      <dsp:nvSpPr>
        <dsp:cNvPr id="0" name=""/>
        <dsp:cNvSpPr/>
      </dsp:nvSpPr>
      <dsp:spPr>
        <a:xfrm>
          <a:off x="6786555" y="960418"/>
          <a:ext cx="134751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896313" y="1064687"/>
          <a:ext cx="134751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6918379" y="1086753"/>
        <a:ext cx="1303386" cy="709273"/>
      </dsp:txXfrm>
    </dsp:sp>
    <dsp:sp modelId="{01490953-30E7-4A2C-B88E-DC56CC3F0195}">
      <dsp:nvSpPr>
        <dsp:cNvPr id="0" name=""/>
        <dsp:cNvSpPr/>
      </dsp:nvSpPr>
      <dsp:spPr>
        <a:xfrm>
          <a:off x="6663760" y="2187504"/>
          <a:ext cx="1761472" cy="2572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4993E-897B-4D05-A41E-CD10FEE2DBE6}">
      <dsp:nvSpPr>
        <dsp:cNvPr id="0" name=""/>
        <dsp:cNvSpPr/>
      </dsp:nvSpPr>
      <dsp:spPr>
        <a:xfrm>
          <a:off x="6773517" y="2291773"/>
          <a:ext cx="1761472" cy="2572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825109" y="2343365"/>
        <a:ext cx="1658288" cy="2469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79099-5778-4148-AED3-79D53EA0037C}">
      <dsp:nvSpPr>
        <dsp:cNvPr id="0" name=""/>
        <dsp:cNvSpPr/>
      </dsp:nvSpPr>
      <dsp:spPr>
        <a:xfrm>
          <a:off x="2939283" y="1161652"/>
          <a:ext cx="2351002" cy="14596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Проведено 30 занять</a:t>
          </a:r>
          <a:endParaRPr lang="ru-RU" sz="3300" kern="1200" dirty="0"/>
        </a:p>
      </dsp:txBody>
      <dsp:txXfrm>
        <a:off x="3010539" y="1232908"/>
        <a:ext cx="2208490" cy="1317182"/>
      </dsp:txXfrm>
    </dsp:sp>
    <dsp:sp modelId="{099F8F03-047D-4A36-81F4-781FD194F75E}">
      <dsp:nvSpPr>
        <dsp:cNvPr id="0" name=""/>
        <dsp:cNvSpPr/>
      </dsp:nvSpPr>
      <dsp:spPr>
        <a:xfrm rot="16200039">
          <a:off x="3944442" y="991299"/>
          <a:ext cx="3407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706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A6D76-CECE-4AE3-B4A7-AF6633BA364D}">
      <dsp:nvSpPr>
        <dsp:cNvPr id="0" name=""/>
        <dsp:cNvSpPr/>
      </dsp:nvSpPr>
      <dsp:spPr>
        <a:xfrm>
          <a:off x="2969861" y="-170151"/>
          <a:ext cx="2289881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 семінарів–практикумів </a:t>
          </a:r>
          <a:endParaRPr lang="ru-RU" sz="2700" kern="1200" dirty="0">
            <a:solidFill>
              <a:srgbClr val="FFC000"/>
            </a:solidFill>
          </a:endParaRPr>
        </a:p>
      </dsp:txBody>
      <dsp:txXfrm>
        <a:off x="3018242" y="-121770"/>
        <a:ext cx="2193119" cy="894335"/>
      </dsp:txXfrm>
    </dsp:sp>
    <dsp:sp modelId="{A2A25E4E-15F1-484D-A0D0-B779E92E29DF}">
      <dsp:nvSpPr>
        <dsp:cNvPr id="0" name=""/>
        <dsp:cNvSpPr/>
      </dsp:nvSpPr>
      <dsp:spPr>
        <a:xfrm rot="21510228">
          <a:off x="5290165" y="1851585"/>
          <a:ext cx="7055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5562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09C32-7FAC-4702-936B-DC41628FBCD7}">
      <dsp:nvSpPr>
        <dsp:cNvPr id="0" name=""/>
        <dsp:cNvSpPr/>
      </dsp:nvSpPr>
      <dsp:spPr>
        <a:xfrm>
          <a:off x="5995607" y="1318406"/>
          <a:ext cx="2176014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вебінарів</a:t>
          </a:r>
          <a:r>
            <a:rPr lang="uk-UA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/>
        </a:p>
      </dsp:txBody>
      <dsp:txXfrm>
        <a:off x="6043988" y="1366787"/>
        <a:ext cx="2079252" cy="894335"/>
      </dsp:txXfrm>
    </dsp:sp>
    <dsp:sp modelId="{026A94C2-7F7A-46C7-AB60-33473AF08F1E}">
      <dsp:nvSpPr>
        <dsp:cNvPr id="0" name=""/>
        <dsp:cNvSpPr/>
      </dsp:nvSpPr>
      <dsp:spPr>
        <a:xfrm rot="5399966">
          <a:off x="3858128" y="2878013"/>
          <a:ext cx="5133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3332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2985E-1518-43A6-B288-36689DDA20B9}">
      <dsp:nvSpPr>
        <dsp:cNvPr id="0" name=""/>
        <dsp:cNvSpPr/>
      </dsp:nvSpPr>
      <dsp:spPr>
        <a:xfrm>
          <a:off x="1284462" y="3134679"/>
          <a:ext cx="5660685" cy="1673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дистанційних </a:t>
          </a:r>
          <a:r>
            <a:rPr lang="uk-UA" sz="2000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відеозанять</a:t>
          </a:r>
          <a:r>
            <a:rPr lang="uk-UA" sz="20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які співробітники Служби активно використовують для підвищення рівня кваліфікації</a:t>
          </a:r>
          <a:r>
            <a:rPr lang="uk-UA" sz="23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300" kern="1200" dirty="0">
            <a:solidFill>
              <a:srgbClr val="FFC000"/>
            </a:solidFill>
          </a:endParaRPr>
        </a:p>
      </dsp:txBody>
      <dsp:txXfrm>
        <a:off x="1366151" y="3216368"/>
        <a:ext cx="5497307" cy="1510021"/>
      </dsp:txXfrm>
    </dsp:sp>
    <dsp:sp modelId="{39208412-2E93-4622-99EB-C9DBABB76E46}">
      <dsp:nvSpPr>
        <dsp:cNvPr id="0" name=""/>
        <dsp:cNvSpPr/>
      </dsp:nvSpPr>
      <dsp:spPr>
        <a:xfrm rot="10799053">
          <a:off x="2367227" y="1891902"/>
          <a:ext cx="5720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2056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8BF9E-BBC8-4892-A9A6-0DE63C69C5A4}">
      <dsp:nvSpPr>
        <dsp:cNvPr id="0" name=""/>
        <dsp:cNvSpPr/>
      </dsp:nvSpPr>
      <dsp:spPr>
        <a:xfrm>
          <a:off x="0" y="1396758"/>
          <a:ext cx="2367227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круглих столи </a:t>
          </a:r>
          <a:endParaRPr lang="ru-RU" sz="2700" kern="1200" dirty="0"/>
        </a:p>
      </dsp:txBody>
      <dsp:txXfrm>
        <a:off x="48381" y="1445139"/>
        <a:ext cx="2270465" cy="894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B83D1-C049-47F6-BD9A-33148D6AD8CE}">
      <dsp:nvSpPr>
        <dsp:cNvPr id="0" name=""/>
        <dsp:cNvSpPr/>
      </dsp:nvSpPr>
      <dsp:spPr>
        <a:xfrm>
          <a:off x="3812" y="1904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305" y="32541"/>
        <a:ext cx="1073514" cy="433713"/>
      </dsp:txXfrm>
    </dsp:sp>
    <dsp:sp modelId="{EC846D1D-24B7-4A48-A2F4-646FE7DFEBCE}">
      <dsp:nvSpPr>
        <dsp:cNvPr id="0" name=""/>
        <dsp:cNvSpPr/>
      </dsp:nvSpPr>
      <dsp:spPr>
        <a:xfrm>
          <a:off x="113862" y="479748"/>
          <a:ext cx="110050" cy="111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549"/>
              </a:lnTo>
              <a:lnTo>
                <a:pt x="110050" y="11155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694D-809C-4E1E-B7DD-C52FD19CDA25}">
      <dsp:nvSpPr>
        <dsp:cNvPr id="0" name=""/>
        <dsp:cNvSpPr/>
      </dsp:nvSpPr>
      <dsp:spPr>
        <a:xfrm>
          <a:off x="223912" y="594923"/>
          <a:ext cx="1403843" cy="2000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029" y="636040"/>
        <a:ext cx="1321609" cy="1918514"/>
      </dsp:txXfrm>
    </dsp:sp>
    <dsp:sp modelId="{CFB9A514-3443-43FF-8BF1-F0865F415FB5}">
      <dsp:nvSpPr>
        <dsp:cNvPr id="0" name=""/>
        <dsp:cNvSpPr/>
      </dsp:nvSpPr>
      <dsp:spPr>
        <a:xfrm>
          <a:off x="113862" y="479748"/>
          <a:ext cx="118313" cy="317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763"/>
              </a:lnTo>
              <a:lnTo>
                <a:pt x="118313" y="31757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9E8E3-F235-4855-8031-AEF582A21A1F}">
      <dsp:nvSpPr>
        <dsp:cNvPr id="0" name=""/>
        <dsp:cNvSpPr/>
      </dsp:nvSpPr>
      <dsp:spPr>
        <a:xfrm>
          <a:off x="232175" y="2729895"/>
          <a:ext cx="1269842" cy="185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367" y="2767087"/>
        <a:ext cx="1195458" cy="1776848"/>
      </dsp:txXfrm>
    </dsp:sp>
    <dsp:sp modelId="{670EE249-F303-47E4-98AB-9B5614900BCA}">
      <dsp:nvSpPr>
        <dsp:cNvPr id="0" name=""/>
        <dsp:cNvSpPr/>
      </dsp:nvSpPr>
      <dsp:spPr>
        <a:xfrm>
          <a:off x="1523954" y="19048"/>
          <a:ext cx="1670753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37447" y="32541"/>
        <a:ext cx="1643767" cy="433713"/>
      </dsp:txXfrm>
    </dsp:sp>
    <dsp:sp modelId="{56996AD9-E83A-4ACA-AE38-09BB3FDF0A05}">
      <dsp:nvSpPr>
        <dsp:cNvPr id="0" name=""/>
        <dsp:cNvSpPr/>
      </dsp:nvSpPr>
      <dsp:spPr>
        <a:xfrm>
          <a:off x="1691030" y="479748"/>
          <a:ext cx="167075" cy="567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595"/>
              </a:lnTo>
              <a:lnTo>
                <a:pt x="167075" y="56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928D3-ABE8-43CB-8565-3D540B33441C}">
      <dsp:nvSpPr>
        <dsp:cNvPr id="0" name=""/>
        <dsp:cNvSpPr/>
      </dsp:nvSpPr>
      <dsp:spPr>
        <a:xfrm>
          <a:off x="1858105" y="594923"/>
          <a:ext cx="1346546" cy="904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84607" y="621425"/>
        <a:ext cx="1293542" cy="851837"/>
      </dsp:txXfrm>
    </dsp:sp>
    <dsp:sp modelId="{81D39417-23EF-4885-9351-EA0B5322EF36}">
      <dsp:nvSpPr>
        <dsp:cNvPr id="0" name=""/>
        <dsp:cNvSpPr/>
      </dsp:nvSpPr>
      <dsp:spPr>
        <a:xfrm>
          <a:off x="3354479" y="2242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67972" y="35918"/>
        <a:ext cx="1073514" cy="433713"/>
      </dsp:txXfrm>
    </dsp:sp>
    <dsp:sp modelId="{16C733DB-BC5B-43E6-B621-6DBA50B671D2}">
      <dsp:nvSpPr>
        <dsp:cNvPr id="0" name=""/>
        <dsp:cNvSpPr/>
      </dsp:nvSpPr>
      <dsp:spPr>
        <a:xfrm>
          <a:off x="3464529" y="483125"/>
          <a:ext cx="95248" cy="92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125"/>
              </a:lnTo>
              <a:lnTo>
                <a:pt x="95248" y="9251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3A451-709E-48B6-966C-AF2C49507A3D}">
      <dsp:nvSpPr>
        <dsp:cNvPr id="0" name=""/>
        <dsp:cNvSpPr/>
      </dsp:nvSpPr>
      <dsp:spPr>
        <a:xfrm>
          <a:off x="3559778" y="596208"/>
          <a:ext cx="1085437" cy="162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1569" y="627999"/>
        <a:ext cx="1021855" cy="1560503"/>
      </dsp:txXfrm>
    </dsp:sp>
    <dsp:sp modelId="{1D8FEF4B-A125-4421-94F7-05D9BBE97D9C}">
      <dsp:nvSpPr>
        <dsp:cNvPr id="0" name=""/>
        <dsp:cNvSpPr/>
      </dsp:nvSpPr>
      <dsp:spPr>
        <a:xfrm>
          <a:off x="4654683" y="3077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68176" y="44271"/>
        <a:ext cx="1073514" cy="433713"/>
      </dsp:txXfrm>
    </dsp:sp>
    <dsp:sp modelId="{A2C6E96B-2FBF-44D9-98CB-7E93E3BC17C5}">
      <dsp:nvSpPr>
        <dsp:cNvPr id="0" name=""/>
        <dsp:cNvSpPr/>
      </dsp:nvSpPr>
      <dsp:spPr>
        <a:xfrm>
          <a:off x="4719013" y="491477"/>
          <a:ext cx="91440" cy="614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135"/>
              </a:lnTo>
              <a:lnTo>
                <a:pt x="99782" y="6141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6D6B9-BC0D-4948-A4D6-396803CA9961}">
      <dsp:nvSpPr>
        <dsp:cNvPr id="0" name=""/>
        <dsp:cNvSpPr/>
      </dsp:nvSpPr>
      <dsp:spPr>
        <a:xfrm>
          <a:off x="4818795" y="614525"/>
          <a:ext cx="974810" cy="982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7346" y="643076"/>
        <a:ext cx="917708" cy="925072"/>
      </dsp:txXfrm>
    </dsp:sp>
    <dsp:sp modelId="{B90B54E1-3EF9-4453-AAFA-0CA5A909532C}">
      <dsp:nvSpPr>
        <dsp:cNvPr id="0" name=""/>
        <dsp:cNvSpPr/>
      </dsp:nvSpPr>
      <dsp:spPr>
        <a:xfrm>
          <a:off x="5886464" y="64201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899957" y="77694"/>
        <a:ext cx="1073514" cy="433713"/>
      </dsp:txXfrm>
    </dsp:sp>
    <dsp:sp modelId="{9C79B0C3-BE7C-40CE-9EA4-E58612936C48}">
      <dsp:nvSpPr>
        <dsp:cNvPr id="0" name=""/>
        <dsp:cNvSpPr/>
      </dsp:nvSpPr>
      <dsp:spPr>
        <a:xfrm>
          <a:off x="5996515" y="524901"/>
          <a:ext cx="95244" cy="90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061"/>
              </a:lnTo>
              <a:lnTo>
                <a:pt x="95244" y="9000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1FD84-E564-4CEA-93CA-A9C6B507B329}">
      <dsp:nvSpPr>
        <dsp:cNvPr id="0" name=""/>
        <dsp:cNvSpPr/>
      </dsp:nvSpPr>
      <dsp:spPr>
        <a:xfrm>
          <a:off x="6091759" y="552091"/>
          <a:ext cx="853797" cy="174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6766" y="577098"/>
        <a:ext cx="803783" cy="1695728"/>
      </dsp:txXfrm>
    </dsp:sp>
    <dsp:sp modelId="{54386FE9-BCCB-4F08-B4C1-2A3233E1A2D6}">
      <dsp:nvSpPr>
        <dsp:cNvPr id="0" name=""/>
        <dsp:cNvSpPr/>
      </dsp:nvSpPr>
      <dsp:spPr>
        <a:xfrm>
          <a:off x="7148274" y="4939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61767" y="62888"/>
        <a:ext cx="1073514" cy="433713"/>
      </dsp:txXfrm>
    </dsp:sp>
    <dsp:sp modelId="{D7493F98-14AA-4BC7-BDD9-08185D0B7166}">
      <dsp:nvSpPr>
        <dsp:cNvPr id="0" name=""/>
        <dsp:cNvSpPr/>
      </dsp:nvSpPr>
      <dsp:spPr>
        <a:xfrm>
          <a:off x="7212604" y="510094"/>
          <a:ext cx="91440" cy="623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844"/>
              </a:lnTo>
              <a:lnTo>
                <a:pt x="110929" y="6238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06B63-9C69-4ECA-BF0E-ED6ED9B04CE8}">
      <dsp:nvSpPr>
        <dsp:cNvPr id="0" name=""/>
        <dsp:cNvSpPr/>
      </dsp:nvSpPr>
      <dsp:spPr>
        <a:xfrm>
          <a:off x="7323533" y="614525"/>
          <a:ext cx="1322966" cy="1038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959" y="644951"/>
        <a:ext cx="1262114" cy="977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1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3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більше 100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 і офлайн–заняття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15" y="72591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92" y="745382"/>
            <a:ext cx="8496944" cy="1368152"/>
          </a:xfrm>
        </p:spPr>
        <p:txBody>
          <a:bodyPr/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Відповідно до п. 1.5. Порядку підготовки співробітників Служби судової охорони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регіональні відділення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 займаються організацією та проведенням підготовки співробітників ССО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7812613"/>
              </p:ext>
            </p:extLst>
          </p:nvPr>
        </p:nvGraphicFramePr>
        <p:xfrm>
          <a:off x="179512" y="2060848"/>
          <a:ext cx="896448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627784" y="4725144"/>
            <a:ext cx="6192688" cy="1800200"/>
          </a:xfrm>
          <a:prstGeom prst="ellipse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співробітників </a:t>
            </a:r>
            <a:r>
              <a:rPr lang="uk-U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</a:t>
            </a:r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може бути організована та проведена спільно різними структурними підрозділами Національної школи суддів України</a:t>
            </a:r>
            <a:endPara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31" y="1628800"/>
            <a:ext cx="5255342" cy="32554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7544" y="44624"/>
            <a:ext cx="8229600" cy="6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uk-UA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Формування груп слухачів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7604" y="908720"/>
            <a:ext cx="4374740" cy="165618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Співробітники центрального органу управління та начальників територіальних управлінь Служби судової охорони та їхніх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заступників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8926" y="3645024"/>
            <a:ext cx="4492095" cy="162707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Керівники структурних підрозділів територіальних управлінь Служби судової охорони та їхніх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заступників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03543" y="4884204"/>
            <a:ext cx="3507670" cy="150007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інші співробітники територіальних управлінь Служби судової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2553" y="5373216"/>
            <a:ext cx="54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клопотанням </a:t>
            </a: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охорони в разі потреби групи </a:t>
            </a: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слухачів можуть формуватись з різних категорій її (Служби) співробітників</a:t>
            </a: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14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56109"/>
          </a:xfrm>
        </p:spPr>
        <p:txBody>
          <a:bodyPr/>
          <a:lstStyle/>
          <a:p>
            <a:r>
              <a:rPr lang="uk-UA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Періодичність і тривалість підготовки </a:t>
            </a:r>
            <a:endParaRPr lang="uk-UA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49080"/>
            <a:ext cx="1625352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68960"/>
            <a:ext cx="4824536" cy="3536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41" y="692696"/>
            <a:ext cx="2060848" cy="20608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259632" y="954396"/>
            <a:ext cx="5832648" cy="1914564"/>
          </a:xfrm>
          <a:prstGeom prst="ellipse">
            <a:avLst/>
          </a:prstGeom>
          <a:solidFill>
            <a:srgbClr val="0070C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Програми, періодичність і тривалість формуються відповідно до </a:t>
            </a:r>
            <a:endParaRPr lang="uk-U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планів </a:t>
            </a:r>
            <a:r>
              <a:rPr lang="uk-UA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Підготовки співробітників Служби судової </a:t>
            </a:r>
            <a:r>
              <a:rPr lang="uk-UA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endParaRPr lang="uk-UA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3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3744416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1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онлайн–семінари–практикуми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</a:t>
            </a:r>
          </a:p>
          <a:p>
            <a:pPr marL="0" indent="0" algn="ctr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Київ, Дніпро </a:t>
            </a:r>
          </a:p>
          <a:p>
            <a:pPr marL="0" indent="0" algn="ctr">
              <a:buNone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тренінги 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Київ, Чернігів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онлайн–круглих столів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–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Черкаси,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Суми,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Полтава, Чернігів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160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онлайн–семінарів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Львів, Тернопіль, Івано–Франківськ, Рівне, Дружківка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</a:t>
            </a:r>
            <a:endPara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“Запобігання та протидія корупції: окремі аспекти законодавства України. Особливості електронного декларування” – Харків</a:t>
            </a:r>
            <a:endParaRPr lang="uk-UA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ідготовка у 2021 році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303 співробітників і співробітниць</a:t>
            </a:r>
            <a:endPara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" y="4312200"/>
            <a:ext cx="5372571" cy="2447306"/>
          </a:xfrm>
          <a:prstGeom prst="rect">
            <a:avLst/>
          </a:prstGeom>
        </p:spPr>
      </p:pic>
      <p:pic>
        <p:nvPicPr>
          <p:cNvPr id="1026" name="Picture 2" descr="http://www.nsj.gov.ua/images/news/kiev/2021/february/12/_viber_2021-02-12_13-52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81" y="4312200"/>
            <a:ext cx="4325318" cy="24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35" y="836712"/>
            <a:ext cx="8229600" cy="5976664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онлайн–круглий стіл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–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Луцьк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 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Черкаси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нлайн–семінар–практикум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Харків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Харків, Дружківка, Хмельницький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81588" y="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в березні 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16624"/>
          </a:xfrm>
        </p:spPr>
        <p:txBody>
          <a:bodyPr/>
          <a:lstStyle/>
          <a:p>
            <a:pPr marL="0" indent="0" algn="ctr">
              <a:buNone/>
            </a:pP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 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 судів. Громадська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</a:p>
          <a:p>
            <a:pPr marL="0" indent="0" algn="ctr">
              <a:buNone/>
            </a:pP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забезпечення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безпековими ризиками 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заходів із запобігання </a:t>
            </a:r>
            <a:endParaRPr lang="uk-UA" sz="24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загрозам особистій безпеці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аходи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громадської безпеки при розгляді справ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езпека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 (критичних) ситуаціях</a:t>
            </a:r>
            <a:r>
              <a:rPr lang="uk-UA" sz="2400" dirty="0">
                <a:effectLst/>
              </a:rPr>
              <a:t> 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45183" y="188640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6019" y="2996952"/>
            <a:ext cx="4184487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офлайн–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круглий стіл</a:t>
            </a:r>
            <a:r>
              <a:rPr lang="ru-RU" sz="2000" dirty="0"/>
              <a:t>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</a:p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– Львів – Луцьк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березня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157237" y="764704"/>
            <a:ext cx="4969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програма підготовки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Служби судової охорони–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стратегічного розвитку   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0" y="2968391"/>
            <a:ext cx="3126034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4704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908720"/>
            <a:ext cx="8229600" cy="26642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5064"/>
            <a:ext cx="8064896" cy="20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731" y="3212976"/>
            <a:ext cx="5381216" cy="335378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91512" cy="6477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5976664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суддів, зокрема, 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обраних на адміністративні посади в судах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періодичне навчання суддів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метою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курсів навчання, визначених кваліфікаційним або дисциплінарним органом, для підвищення кваліфікації суддів, які тимчасово відсторонені від здійснення правосуддя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наукових досліджень з питань удосконалення судового устрою, статусу суддів і судочинства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вивчення міжнародного досвіду організації та діяльності судів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науково–методичне забезпечення діяльності судів, Вищої кваліфікаційної комісії суддів України та Вищої ради правосуддя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627784" y="94953"/>
            <a:ext cx="38884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701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360041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053539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67944" y="3053432"/>
            <a:ext cx="91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842336"/>
            <a:ext cx="194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науково-дослідної роботи та науково-методичної роботи  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4336" y="5874629"/>
            <a:ext cx="1843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підготовки кадрів для системи правосуддя</a:t>
            </a:r>
            <a:endParaRPr lang="uk-UA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5842337"/>
            <a:ext cx="2042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по забезпеченню організаційної діяльності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6199565"/>
            <a:ext cx="1839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Керівник апарату</a:t>
            </a:r>
          </a:p>
        </p:txBody>
      </p:sp>
    </p:spTree>
    <p:extLst>
      <p:ext uri="{BB962C8B-B14F-4D97-AF65-F5344CB8AC3E}">
        <p14:creationId xmlns:p14="http://schemas.microsoft.com/office/powerpoint/2010/main" val="11887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308847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низ 3"/>
          <p:cNvSpPr/>
          <p:nvPr/>
        </p:nvSpPr>
        <p:spPr>
          <a:xfrm>
            <a:off x="2627784" y="94953"/>
            <a:ext cx="38884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3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у 2020 </a:t>
            </a: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581814"/>
              </p:ext>
            </p:extLst>
          </p:nvPr>
        </p:nvGraphicFramePr>
        <p:xfrm>
          <a:off x="451073" y="1660738"/>
          <a:ext cx="8229600" cy="493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73599" y="980728"/>
            <a:ext cx="5296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483 співробітники та співробітниці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</a:p>
        </p:txBody>
      </p:sp>
    </p:spTree>
    <p:extLst>
      <p:ext uri="{BB962C8B-B14F-4D97-AF65-F5344CB8AC3E}">
        <p14:creationId xmlns:p14="http://schemas.microsoft.com/office/powerpoint/2010/main" val="24925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8645</TotalTime>
  <Words>710</Words>
  <Application>Microsoft Office PowerPoint</Application>
  <PresentationFormat>Экран (4:3)</PresentationFormat>
  <Paragraphs>206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Презентация PowerPoint</vt:lpstr>
      <vt:lpstr>Презентация PowerPoint</vt:lpstr>
      <vt:lpstr>Презентация PowerPoint</vt:lpstr>
      <vt:lpstr>Завдання </vt:lpstr>
      <vt:lpstr>Презентация PowerPoint</vt:lpstr>
      <vt:lpstr>Структура</vt:lpstr>
      <vt:lpstr>Презентация PowerPoint</vt:lpstr>
      <vt:lpstr>Презентация PowerPoint</vt:lpstr>
      <vt:lpstr>Підготовка у 2020 році</vt:lpstr>
      <vt:lpstr>Презентация PowerPoint</vt:lpstr>
      <vt:lpstr>План підготовки на 2021 рік</vt:lpstr>
      <vt:lpstr>Процес Підготовки </vt:lpstr>
      <vt:lpstr>Організація</vt:lpstr>
      <vt:lpstr>Презентация PowerPoint</vt:lpstr>
      <vt:lpstr>Періодичність і тривалість підготовки </vt:lpstr>
      <vt:lpstr>Форми занять </vt:lpstr>
      <vt:lpstr>Презентация PowerPoint</vt:lpstr>
      <vt:lpstr>Презентация PowerPoint</vt:lpstr>
      <vt:lpstr>Презентация PowerPoint</vt:lpstr>
      <vt:lpstr>Аналіз анкет зворотного зв’язку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Марчук Олександр Леонідович</cp:lastModifiedBy>
  <cp:revision>375</cp:revision>
  <dcterms:created xsi:type="dcterms:W3CDTF">2016-09-21T20:12:43Z</dcterms:created>
  <dcterms:modified xsi:type="dcterms:W3CDTF">2021-03-22T15:25:40Z</dcterms:modified>
</cp:coreProperties>
</file>