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sldIdLst>
    <p:sldId id="402" r:id="rId2"/>
    <p:sldId id="445" r:id="rId3"/>
    <p:sldId id="439" r:id="rId4"/>
    <p:sldId id="437" r:id="rId5"/>
    <p:sldId id="436" r:id="rId6"/>
    <p:sldId id="440" r:id="rId7"/>
    <p:sldId id="429" r:id="rId8"/>
    <p:sldId id="424" r:id="rId9"/>
    <p:sldId id="441" r:id="rId10"/>
    <p:sldId id="428" r:id="rId11"/>
    <p:sldId id="427" r:id="rId12"/>
    <p:sldId id="430" r:id="rId13"/>
    <p:sldId id="447" r:id="rId14"/>
    <p:sldId id="448" r:id="rId15"/>
    <p:sldId id="449" r:id="rId16"/>
    <p:sldId id="450" r:id="rId17"/>
    <p:sldId id="451" r:id="rId18"/>
    <p:sldId id="452" r:id="rId19"/>
    <p:sldId id="446" r:id="rId20"/>
    <p:sldId id="444" r:id="rId21"/>
    <p:sldId id="422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>
        <p:scale>
          <a:sx n="97" d="100"/>
          <a:sy n="97" d="100"/>
        </p:scale>
        <p:origin x="-1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374441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Дніпро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тренінги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Чернігів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онлайн–круглих столів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Полтава, Чернігів, Луцьк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Івано–Франківськ, Рівне, Дружківка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</a:t>
            </a:r>
            <a:endParaRPr lang="uk-UA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та протидія корупції: окремі аспекти законодавства України. Особливості електронного декларування” – Харків</a:t>
            </a:r>
            <a:endParaRPr lang="uk-UA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у 2021 році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330 співробітників і співробітниць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4312200"/>
            <a:ext cx="5372571" cy="2447306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81" y="4312200"/>
            <a:ext cx="4325318" cy="24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березня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Чернігівській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4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4" y="260648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Громадська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безпеці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езпека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3" y="1886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13" y="2776883"/>
            <a:ext cx="418448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</a:t>
            </a:r>
            <a:r>
              <a:rPr lang="uk-UA" alt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судоустрій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статус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Львів – Харків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березня 2021 року</a:t>
            </a:r>
          </a:p>
          <a:p>
            <a:pPr algn="ctr">
              <a:defRPr/>
            </a:pPr>
            <a:endParaRPr lang="uk-UA" alt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комплексної програми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–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01" y="3140968"/>
            <a:ext cx="3573014" cy="35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35" y="836712"/>
            <a:ext cx="8229600" cy="59766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тренінг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Харків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Харків, Дружківка, Хмельницький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березні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78722"/>
            <a:ext cx="7992888" cy="1974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02033"/>
            <a:ext cx="7992888" cy="17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08847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04056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53539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9405</TotalTime>
  <Words>597</Words>
  <Application>Microsoft Office PowerPoint</Application>
  <PresentationFormat>Екран (4:3)</PresentationFormat>
  <Paragraphs>213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22 власність</vt:lpstr>
      <vt:lpstr>Презентація PowerPoint</vt:lpstr>
      <vt:lpstr>Презентація PowerPoint</vt:lpstr>
      <vt:lpstr>Презентація PowerPoint</vt:lpstr>
      <vt:lpstr>Структура</vt:lpstr>
      <vt:lpstr>Керівництво</vt:lpstr>
      <vt:lpstr>Презентація PowerPoint</vt:lpstr>
      <vt:lpstr>Презентація PowerPoint</vt:lpstr>
      <vt:lpstr>Організація</vt:lpstr>
      <vt:lpstr>Процес Підготовки </vt:lpstr>
      <vt:lpstr>Форми занять </vt:lpstr>
      <vt:lpstr>План підготовки на 2021 рік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401</cp:revision>
  <dcterms:created xsi:type="dcterms:W3CDTF">2016-09-21T20:12:43Z</dcterms:created>
  <dcterms:modified xsi:type="dcterms:W3CDTF">2021-03-24T08:24:35Z</dcterms:modified>
</cp:coreProperties>
</file>