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5"/>
  </p:notesMasterIdLst>
  <p:sldIdLst>
    <p:sldId id="402" r:id="rId2"/>
    <p:sldId id="453" r:id="rId3"/>
    <p:sldId id="439" r:id="rId4"/>
    <p:sldId id="437" r:id="rId5"/>
    <p:sldId id="436" r:id="rId6"/>
    <p:sldId id="440" r:id="rId7"/>
    <p:sldId id="429" r:id="rId8"/>
    <p:sldId id="424" r:id="rId9"/>
    <p:sldId id="441" r:id="rId10"/>
    <p:sldId id="427" r:id="rId11"/>
    <p:sldId id="428" r:id="rId12"/>
    <p:sldId id="430" r:id="rId13"/>
    <p:sldId id="447" r:id="rId14"/>
    <p:sldId id="448" r:id="rId15"/>
    <p:sldId id="449" r:id="rId16"/>
    <p:sldId id="450" r:id="rId17"/>
    <p:sldId id="451" r:id="rId18"/>
    <p:sldId id="452" r:id="rId19"/>
    <p:sldId id="446" r:id="rId20"/>
    <p:sldId id="454" r:id="rId21"/>
    <p:sldId id="444" r:id="rId22"/>
    <p:sldId id="422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374441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тренінги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онлайн–круглих столів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Рівне, Дружківка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</a:t>
            </a:r>
            <a:endPara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та протидія корупції: окремі аспекти законодавства України. Особливості електронного декларування” – Харків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340 співробітників і співробітниць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4312200"/>
            <a:ext cx="5372571" cy="2447306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4312200"/>
            <a:ext cx="4325318" cy="2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березня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Чернігівській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4" y="260648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3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0023" y="3284984"/>
            <a:ext cx="418448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Черкаси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березня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55907" y="5646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комплексної 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–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компоненту стратегічного розвитку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2" y="188640"/>
            <a:ext cx="4991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35" y="836712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тренінг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uk-UA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</a:t>
            </a:r>
          </a:p>
          <a:p>
            <a:pPr marL="0" indent="0" algn="ctr">
              <a:buNone/>
            </a:pP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діяльності”–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Харків </a:t>
            </a:r>
          </a:p>
          <a:p>
            <a:pPr marL="0" indent="0" algn="ctr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Дружківка, Хмельницький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березні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6558"/>
            <a:ext cx="8064896" cy="36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9497</TotalTime>
  <Words>598</Words>
  <Application>Microsoft Office PowerPoint</Application>
  <PresentationFormat>Екран (4:3)</PresentationFormat>
  <Paragraphs>227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Організація</vt:lpstr>
      <vt:lpstr>Процес Підготовки </vt:lpstr>
      <vt:lpstr>План підготовки на 2021 рік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412</cp:revision>
  <dcterms:created xsi:type="dcterms:W3CDTF">2016-09-21T20:12:43Z</dcterms:created>
  <dcterms:modified xsi:type="dcterms:W3CDTF">2021-03-25T08:19:19Z</dcterms:modified>
</cp:coreProperties>
</file>