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402" r:id="rId2"/>
    <p:sldId id="453" r:id="rId3"/>
    <p:sldId id="439" r:id="rId4"/>
    <p:sldId id="437" r:id="rId5"/>
    <p:sldId id="436" r:id="rId6"/>
    <p:sldId id="440" r:id="rId7"/>
    <p:sldId id="429" r:id="rId8"/>
    <p:sldId id="424" r:id="rId9"/>
    <p:sldId id="441" r:id="rId10"/>
    <p:sldId id="427" r:id="rId11"/>
    <p:sldId id="428" r:id="rId12"/>
    <p:sldId id="430" r:id="rId13"/>
    <p:sldId id="447" r:id="rId14"/>
    <p:sldId id="448" r:id="rId15"/>
    <p:sldId id="449" r:id="rId16"/>
    <p:sldId id="450" r:id="rId17"/>
    <p:sldId id="451" r:id="rId18"/>
    <p:sldId id="452" r:id="rId19"/>
    <p:sldId id="455" r:id="rId20"/>
    <p:sldId id="446" r:id="rId21"/>
    <p:sldId id="454" r:id="rId22"/>
    <p:sldId id="422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2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блтзько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Чернігів, Черкаси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 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Рівне, Дружківка,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Хмельницький, Харків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березня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Чернігівській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4" y="260648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2021 року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онлайн–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команди тренерів увійшли судді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Лисенко </a:t>
            </a:r>
            <a:endParaRPr lang="uk-UA" sz="20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Маслюк,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Діана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Тамара Закревська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58639" y="116632"/>
            <a:ext cx="613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1154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0023" y="3284984"/>
            <a:ext cx="418448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Суми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55907" y="5646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–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стратегічного розвитку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55050"/>
            <a:ext cx="2592288" cy="35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2" y="188640"/>
            <a:ext cx="49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140969"/>
            <a:ext cx="4392488" cy="200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13176"/>
            <a:ext cx="571481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9527</TotalTime>
  <Words>1170</Words>
  <Application>Microsoft Office PowerPoint</Application>
  <PresentationFormat>Екран (4:3)</PresentationFormat>
  <Paragraphs>228</Paragraphs>
  <Slides>23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Процес Підготовки </vt:lpstr>
      <vt:lpstr>План підготовки на 2021 рік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428</cp:revision>
  <dcterms:created xsi:type="dcterms:W3CDTF">2016-09-21T20:12:43Z</dcterms:created>
  <dcterms:modified xsi:type="dcterms:W3CDTF">2021-04-06T06:49:26Z</dcterms:modified>
</cp:coreProperties>
</file>