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sldIdLst>
    <p:sldId id="402" r:id="rId2"/>
    <p:sldId id="456" r:id="rId3"/>
    <p:sldId id="439" r:id="rId4"/>
    <p:sldId id="437" r:id="rId5"/>
    <p:sldId id="436" r:id="rId6"/>
    <p:sldId id="440" r:id="rId7"/>
    <p:sldId id="429" r:id="rId8"/>
    <p:sldId id="424" r:id="rId9"/>
    <p:sldId id="441" r:id="rId10"/>
    <p:sldId id="427" r:id="rId11"/>
    <p:sldId id="428" r:id="rId12"/>
    <p:sldId id="430" r:id="rId13"/>
    <p:sldId id="447" r:id="rId14"/>
    <p:sldId id="448" r:id="rId15"/>
    <p:sldId id="449" r:id="rId16"/>
    <p:sldId id="450" r:id="rId17"/>
    <p:sldId id="451" r:id="rId18"/>
    <p:sldId id="455" r:id="rId19"/>
    <p:sldId id="446" r:id="rId20"/>
    <p:sldId id="454" r:id="rId21"/>
    <p:sldId id="422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5149" custLinFactNeighborY="-20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605236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414595" y="1713823"/>
          <a:ext cx="91440" cy="47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70"/>
              </a:lnTo>
              <a:lnTo>
                <a:pt x="129901" y="382170"/>
              </a:lnTo>
              <a:lnTo>
                <a:pt x="129901" y="473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417087" y="711284"/>
          <a:ext cx="3043227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3043227" y="157623"/>
              </a:lnTo>
              <a:lnTo>
                <a:pt x="3043227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583553" y="1713823"/>
          <a:ext cx="91440" cy="339885"/>
        </a:xfrm>
        <a:custGeom>
          <a:avLst/>
          <a:gdLst/>
          <a:ahLst/>
          <a:cxnLst/>
          <a:rect l="0" t="0" r="0" b="0"/>
          <a:pathLst>
            <a:path>
              <a:moveTo>
                <a:pt x="100869" y="0"/>
              </a:moveTo>
              <a:lnTo>
                <a:pt x="100869" y="248375"/>
              </a:lnTo>
              <a:lnTo>
                <a:pt x="45720" y="248375"/>
              </a:lnTo>
              <a:lnTo>
                <a:pt x="45720" y="3398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417087" y="711284"/>
          <a:ext cx="1267335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1267335" y="157623"/>
              </a:lnTo>
              <a:lnTo>
                <a:pt x="1267335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660221" y="1713823"/>
          <a:ext cx="91440" cy="337815"/>
        </a:xfrm>
        <a:custGeom>
          <a:avLst/>
          <a:gdLst/>
          <a:ahLst/>
          <a:cxnLst/>
          <a:rect l="0" t="0" r="0" b="0"/>
          <a:pathLst>
            <a:path>
              <a:moveTo>
                <a:pt x="106203" y="0"/>
              </a:moveTo>
              <a:lnTo>
                <a:pt x="106203" y="246305"/>
              </a:lnTo>
              <a:lnTo>
                <a:pt x="45720" y="246305"/>
              </a:lnTo>
              <a:lnTo>
                <a:pt x="45720" y="3378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766425" y="711284"/>
          <a:ext cx="650662" cy="249133"/>
        </a:xfrm>
        <a:custGeom>
          <a:avLst/>
          <a:gdLst/>
          <a:ahLst/>
          <a:cxnLst/>
          <a:rect l="0" t="0" r="0" b="0"/>
          <a:pathLst>
            <a:path>
              <a:moveTo>
                <a:pt x="650662" y="0"/>
              </a:moveTo>
              <a:lnTo>
                <a:pt x="65066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525505" y="1670078"/>
          <a:ext cx="91440" cy="285733"/>
        </a:xfrm>
        <a:custGeom>
          <a:avLst/>
          <a:gdLst/>
          <a:ahLst/>
          <a:cxnLst/>
          <a:rect l="0" t="0" r="0" b="0"/>
          <a:pathLst>
            <a:path>
              <a:moveTo>
                <a:pt x="84709" y="0"/>
              </a:moveTo>
              <a:lnTo>
                <a:pt x="84709" y="194223"/>
              </a:lnTo>
              <a:lnTo>
                <a:pt x="45720" y="194223"/>
              </a:lnTo>
              <a:lnTo>
                <a:pt x="45720" y="2857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610214" y="711284"/>
          <a:ext cx="2806872" cy="249133"/>
        </a:xfrm>
        <a:custGeom>
          <a:avLst/>
          <a:gdLst/>
          <a:ahLst/>
          <a:cxnLst/>
          <a:rect l="0" t="0" r="0" b="0"/>
          <a:pathLst>
            <a:path>
              <a:moveTo>
                <a:pt x="2806872" y="0"/>
              </a:moveTo>
              <a:lnTo>
                <a:pt x="280687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778672" y="-104269"/>
          <a:ext cx="1276830" cy="81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888429" y="0"/>
          <a:ext cx="1276830" cy="81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2316" y="23887"/>
        <a:ext cx="1229056" cy="767780"/>
      </dsp:txXfrm>
    </dsp:sp>
    <dsp:sp modelId="{CA8B6CCA-A55D-46C2-8DCA-9C0E5872A452}">
      <dsp:nvSpPr>
        <dsp:cNvPr id="0" name=""/>
        <dsp:cNvSpPr/>
      </dsp:nvSpPr>
      <dsp:spPr>
        <a:xfrm>
          <a:off x="710828" y="960418"/>
          <a:ext cx="1798771" cy="70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820586" y="1064687"/>
          <a:ext cx="1798771" cy="70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41371" y="1085472"/>
        <a:ext cx="1757201" cy="668089"/>
      </dsp:txXfrm>
    </dsp:sp>
    <dsp:sp modelId="{BDEA7ADE-1AF0-4618-959F-4340C1AE1738}">
      <dsp:nvSpPr>
        <dsp:cNvPr id="0" name=""/>
        <dsp:cNvSpPr/>
      </dsp:nvSpPr>
      <dsp:spPr>
        <a:xfrm>
          <a:off x="455701" y="1955812"/>
          <a:ext cx="2231049" cy="3916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565458" y="2060081"/>
          <a:ext cx="2231049" cy="3916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803" y="2125426"/>
        <a:ext cx="2100359" cy="3785662"/>
      </dsp:txXfrm>
    </dsp:sp>
    <dsp:sp modelId="{4B9097F8-9C96-463F-B0C6-A7CEC45DE856}">
      <dsp:nvSpPr>
        <dsp:cNvPr id="0" name=""/>
        <dsp:cNvSpPr/>
      </dsp:nvSpPr>
      <dsp:spPr>
        <a:xfrm>
          <a:off x="2913125" y="960418"/>
          <a:ext cx="170659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3022882" y="1064687"/>
          <a:ext cx="170659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948" y="1086753"/>
        <a:ext cx="1662466" cy="709273"/>
      </dsp:txXfrm>
    </dsp:sp>
    <dsp:sp modelId="{D6DDE1C9-DA78-4976-A99C-9A0AFBB59470}">
      <dsp:nvSpPr>
        <dsp:cNvPr id="0" name=""/>
        <dsp:cNvSpPr/>
      </dsp:nvSpPr>
      <dsp:spPr>
        <a:xfrm>
          <a:off x="2903924" y="2051639"/>
          <a:ext cx="1604034" cy="1666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3013681" y="2155908"/>
          <a:ext cx="1604034" cy="1666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662" y="2202889"/>
        <a:ext cx="1510072" cy="1572812"/>
      </dsp:txXfrm>
    </dsp:sp>
    <dsp:sp modelId="{76204DBA-4949-46E8-97D2-161593287AEA}">
      <dsp:nvSpPr>
        <dsp:cNvPr id="0" name=""/>
        <dsp:cNvSpPr/>
      </dsp:nvSpPr>
      <dsp:spPr>
        <a:xfrm>
          <a:off x="4916436" y="960418"/>
          <a:ext cx="1535973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5026194" y="1064687"/>
          <a:ext cx="1535973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048260" y="1086753"/>
        <a:ext cx="1491841" cy="709273"/>
      </dsp:txXfrm>
    </dsp:sp>
    <dsp:sp modelId="{E1707B9F-D26E-45E8-BD24-4CDD251CBCD8}">
      <dsp:nvSpPr>
        <dsp:cNvPr id="0" name=""/>
        <dsp:cNvSpPr/>
      </dsp:nvSpPr>
      <dsp:spPr>
        <a:xfrm>
          <a:off x="4788756" y="2053709"/>
          <a:ext cx="1681034" cy="3796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898514" y="2157978"/>
          <a:ext cx="1681034" cy="379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47750" y="2207214"/>
        <a:ext cx="1582562" cy="3697947"/>
      </dsp:txXfrm>
    </dsp:sp>
    <dsp:sp modelId="{C388A6A5-2D25-4463-A7A6-F94D2DEF4B04}">
      <dsp:nvSpPr>
        <dsp:cNvPr id="0" name=""/>
        <dsp:cNvSpPr/>
      </dsp:nvSpPr>
      <dsp:spPr>
        <a:xfrm>
          <a:off x="6786555" y="960418"/>
          <a:ext cx="134751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896313" y="1064687"/>
          <a:ext cx="134751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918379" y="1086753"/>
        <a:ext cx="1303386" cy="709273"/>
      </dsp:txXfrm>
    </dsp:sp>
    <dsp:sp modelId="{01490953-30E7-4A2C-B88E-DC56CC3F0195}">
      <dsp:nvSpPr>
        <dsp:cNvPr id="0" name=""/>
        <dsp:cNvSpPr/>
      </dsp:nvSpPr>
      <dsp:spPr>
        <a:xfrm>
          <a:off x="6663760" y="2187504"/>
          <a:ext cx="1761472" cy="2572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773517" y="2291773"/>
          <a:ext cx="1761472" cy="25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5109" y="2343365"/>
        <a:ext cx="1658288" cy="2469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AA77-70A6-4857-9C3E-2400783D20FE}">
      <dsp:nvSpPr>
        <dsp:cNvPr id="0" name=""/>
        <dsp:cNvSpPr/>
      </dsp:nvSpPr>
      <dsp:spPr>
        <a:xfrm>
          <a:off x="3841128" y="2643856"/>
          <a:ext cx="3775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5772" y="45720"/>
              </a:lnTo>
              <a:lnTo>
                <a:pt x="3775772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841128" y="2643856"/>
          <a:ext cx="1345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5854" y="45720"/>
              </a:lnTo>
              <a:lnTo>
                <a:pt x="1345854" y="1123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886500" y="2643856"/>
          <a:ext cx="954627" cy="91440"/>
        </a:xfrm>
        <a:custGeom>
          <a:avLst/>
          <a:gdLst/>
          <a:ahLst/>
          <a:cxnLst/>
          <a:rect l="0" t="0" r="0" b="0"/>
          <a:pathLst>
            <a:path>
              <a:moveTo>
                <a:pt x="954627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787282" y="2643856"/>
          <a:ext cx="3053846" cy="91440"/>
        </a:xfrm>
        <a:custGeom>
          <a:avLst/>
          <a:gdLst/>
          <a:ahLst/>
          <a:cxnLst/>
          <a:rect l="0" t="0" r="0" b="0"/>
          <a:pathLst>
            <a:path>
              <a:moveTo>
                <a:pt x="3053846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2789063" y="-169555"/>
          <a:ext cx="2104130" cy="285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2967542" y="0"/>
          <a:ext cx="2104130" cy="285913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29170" y="61628"/>
        <a:ext cx="1980874" cy="2735875"/>
      </dsp:txXfrm>
    </dsp:sp>
    <dsp:sp modelId="{CA8B6CCA-A55D-46C2-8DCA-9C0E5872A452}">
      <dsp:nvSpPr>
        <dsp:cNvPr id="0" name=""/>
        <dsp:cNvSpPr/>
      </dsp:nvSpPr>
      <dsp:spPr>
        <a:xfrm>
          <a:off x="-19827" y="2762499"/>
          <a:ext cx="1614219" cy="239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58652" y="2932055"/>
          <a:ext cx="1614219" cy="2392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05931" y="2979334"/>
        <a:ext cx="1519661" cy="2297826"/>
      </dsp:txXfrm>
    </dsp:sp>
    <dsp:sp modelId="{4B9097F8-9C96-463F-B0C6-A7CEC45DE856}">
      <dsp:nvSpPr>
        <dsp:cNvPr id="0" name=""/>
        <dsp:cNvSpPr/>
      </dsp:nvSpPr>
      <dsp:spPr>
        <a:xfrm>
          <a:off x="1982497" y="2762499"/>
          <a:ext cx="1808005" cy="227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160977" y="2932055"/>
          <a:ext cx="1808005" cy="22724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932" y="2985010"/>
        <a:ext cx="1702095" cy="2166501"/>
      </dsp:txXfrm>
    </dsp:sp>
    <dsp:sp modelId="{76204DBA-4949-46E8-97D2-161593287AEA}">
      <dsp:nvSpPr>
        <dsp:cNvPr id="0" name=""/>
        <dsp:cNvSpPr/>
      </dsp:nvSpPr>
      <dsp:spPr>
        <a:xfrm>
          <a:off x="4078648" y="2756226"/>
          <a:ext cx="2216668" cy="2344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257127" y="2925782"/>
          <a:ext cx="2216668" cy="234411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22051" y="2990706"/>
        <a:ext cx="2086820" cy="2214269"/>
      </dsp:txXfrm>
    </dsp:sp>
    <dsp:sp modelId="{C388A6A5-2D25-4463-A7A6-F94D2DEF4B04}">
      <dsp:nvSpPr>
        <dsp:cNvPr id="0" name=""/>
        <dsp:cNvSpPr/>
      </dsp:nvSpPr>
      <dsp:spPr>
        <a:xfrm>
          <a:off x="6543962" y="2762499"/>
          <a:ext cx="2145878" cy="2265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722441" y="2932055"/>
          <a:ext cx="2145878" cy="22658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5292" y="2994906"/>
        <a:ext cx="2020176" cy="214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близько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3744416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 </a:t>
            </a:r>
          </a:p>
          <a:p>
            <a:pPr marL="0" indent="0" algn="ctr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</a:t>
            </a:r>
          </a:p>
          <a:p>
            <a:pPr marL="0" indent="0" algn="ctr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Київ, Дніпро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флайн і онлайн–тренінги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endParaRPr lang="uk-UA" sz="1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Київ, Чернігів, Черкаси, Суми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онлайн–круглі столи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Полтава, Чернігів, Луцьк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 </a:t>
            </a: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</a:t>
            </a: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Львів, Тернопіль, Івано–Франківськ, Рівне, Дружківка, Хмельницький, Харків</a:t>
            </a:r>
          </a:p>
          <a:p>
            <a:pPr marL="0" indent="0" algn="ctr">
              <a:buNone/>
            </a:pP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та протидія корупції: окремі аспекти законодавства України. Особливості електронного декларування” – Харків</a:t>
            </a:r>
            <a:endParaRPr lang="uk-UA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ідготовка у 2021 році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співробітників і співробітниць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" y="4407316"/>
            <a:ext cx="5177235" cy="2358327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78" y="4407316"/>
            <a:ext cx="3884639" cy="2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endParaRPr lang="uk-UA" sz="24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і 25 березня та 6 квітня 2021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територіальних управліннях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Чернігівській, Черкаській  і Сумській областях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команда: судді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endParaRPr lang="uk-UA" sz="22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прес–секретарів”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75656" y="8477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915816" y="11663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оманди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52239"/>
            <a:ext cx="2924944" cy="2924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1" y="821634"/>
            <a:ext cx="3326576" cy="3326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3515883" cy="2636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2135" y="3861048"/>
            <a:ext cx="4407957" cy="29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Громадська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безпеці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аходи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езпека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71600" y="188640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для апробації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990610"/>
            <a:ext cx="4184487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 стіл</a:t>
            </a:r>
            <a:r>
              <a:rPr lang="ru-RU" sz="2000" dirty="0"/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Житомир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квітня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90935"/>
            <a:ext cx="2720258" cy="3573016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4283968" y="6723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комплексної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підготовки співробітників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–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компоненту стратегічного розвитку   </a:t>
            </a:r>
          </a:p>
        </p:txBody>
      </p:sp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удді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Кривда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представниці Громадської організації “Всеукраїнська асоціація судових прес–секретарів”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Лисенко, Ірина Паламарчук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Наталія Буряк, Тамара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45182" y="188640"/>
            <a:ext cx="4991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4" y="3780915"/>
            <a:ext cx="4392488" cy="2000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342175" cy="1401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32" y="4758707"/>
            <a:ext cx="4392488" cy="20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308847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04056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32048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Керівництво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053539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42336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5874629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842337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6199565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1887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9610</TotalTime>
  <Words>1115</Words>
  <Application>Microsoft Office PowerPoint</Application>
  <PresentationFormat>Екран (4:3)</PresentationFormat>
  <Paragraphs>220</Paragraphs>
  <Slides>22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Структура</vt:lpstr>
      <vt:lpstr>Керівництво</vt:lpstr>
      <vt:lpstr>Презентація PowerPoint</vt:lpstr>
      <vt:lpstr>Презентація PowerPoint</vt:lpstr>
      <vt:lpstr>Організація</vt:lpstr>
      <vt:lpstr>Процес Підготовки </vt:lpstr>
      <vt:lpstr>План підготовки на 2021 рік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446</cp:revision>
  <dcterms:created xsi:type="dcterms:W3CDTF">2016-09-21T20:12:43Z</dcterms:created>
  <dcterms:modified xsi:type="dcterms:W3CDTF">2021-04-08T08:11:15Z</dcterms:modified>
</cp:coreProperties>
</file>