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402" r:id="rId2"/>
    <p:sldId id="456" r:id="rId3"/>
    <p:sldId id="439" r:id="rId4"/>
    <p:sldId id="440" r:id="rId5"/>
    <p:sldId id="429" r:id="rId6"/>
    <p:sldId id="424" r:id="rId7"/>
    <p:sldId id="427" r:id="rId8"/>
    <p:sldId id="441" r:id="rId9"/>
    <p:sldId id="428" r:id="rId10"/>
    <p:sldId id="430" r:id="rId11"/>
    <p:sldId id="447" r:id="rId12"/>
    <p:sldId id="448" r:id="rId13"/>
    <p:sldId id="449" r:id="rId14"/>
    <p:sldId id="450" r:id="rId15"/>
    <p:sldId id="451" r:id="rId16"/>
    <p:sldId id="455" r:id="rId17"/>
    <p:sldId id="446" r:id="rId18"/>
    <p:sldId id="454" r:id="rId19"/>
    <p:sldId id="42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3883748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750 співробітників 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співробітниць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 </a:t>
            </a:r>
          </a:p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 Київ, Дніпро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флайн і онлайн–тренінги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Київ, Чернігів, Черкаси, Суми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 столи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Полтава, Чернігів, Луцьк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 </a:t>
            </a:r>
          </a:p>
          <a:p>
            <a:pPr marL="0" indent="0" algn="just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</a:t>
            </a:r>
          </a:p>
          <a:p>
            <a:pPr marL="0" indent="0" algn="just">
              <a:buNone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Львів, Тернопіль, Івано–Франківськ, Рівне, Дружківка, Хмельницький, Харків</a:t>
            </a:r>
          </a:p>
          <a:p>
            <a:pPr marL="0" indent="0" algn="just">
              <a:buNone/>
            </a:pP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та протидія корупції: окремі аспекти законодавства України. Особливості електронного декларування” – Харків</a:t>
            </a:r>
            <a:endParaRPr lang="uk-UA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році – 29 занять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" y="4407316"/>
            <a:ext cx="5177235" cy="2358327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8" y="4407316"/>
            <a:ext cx="3884639" cy="2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endParaRPr lang="uk-UA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і 25 березня та 6 квітня 2021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територіальних управліннях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Чернігівській, Черкаській  і Сумській областях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2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75656" y="8477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915816" y="1166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оманди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52239"/>
            <a:ext cx="2924944" cy="2924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1" y="821634"/>
            <a:ext cx="3326576" cy="3326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515883" cy="2636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2135" y="3861048"/>
            <a:ext cx="4407957" cy="29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Громадська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безпеці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аходи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езпека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71600" y="188640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для апробації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Кривда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прес–секретарів”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Лисенко, Ірина Паламарчук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2" y="188640"/>
            <a:ext cx="4991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4" y="3780915"/>
            <a:ext cx="4392488" cy="2000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342175" cy="1401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32" y="4758707"/>
            <a:ext cx="4392488" cy="20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000" i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Служби судової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охорони: </a:t>
            </a:r>
          </a:p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квітня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11960" y="810870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курсів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– 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 частина комплексної підготовки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0610"/>
            <a:ext cx="2736158" cy="37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5267"/>
            <a:ext cx="4788024" cy="298408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2" descr="C:\Users\i.palamarchuk\Desktop\unname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282" y="3573016"/>
            <a:ext cx="3892964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здійснюють підготовку співробітників Служби судової охорони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267744" y="4725144"/>
            <a:ext cx="655272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</a:t>
            </a:r>
            <a:endParaRPr lang="uk-UA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 бути організована та проведена </a:t>
            </a: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спільно різними структурними підрозділами </a:t>
            </a: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близько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9673</TotalTime>
  <Words>960</Words>
  <Application>Microsoft Office PowerPoint</Application>
  <PresentationFormat>Екран (4:3)</PresentationFormat>
  <Paragraphs>175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Організація</vt:lpstr>
      <vt:lpstr>План підготовки на 2021 рік</vt:lpstr>
      <vt:lpstr>Процес Підготовки 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462</cp:revision>
  <dcterms:created xsi:type="dcterms:W3CDTF">2016-09-21T20:12:43Z</dcterms:created>
  <dcterms:modified xsi:type="dcterms:W3CDTF">2021-04-12T06:56:57Z</dcterms:modified>
</cp:coreProperties>
</file>