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3"/>
  </p:notesMasterIdLst>
  <p:sldIdLst>
    <p:sldId id="402" r:id="rId2"/>
    <p:sldId id="456" r:id="rId3"/>
    <p:sldId id="439" r:id="rId4"/>
    <p:sldId id="440" r:id="rId5"/>
    <p:sldId id="429" r:id="rId6"/>
    <p:sldId id="424" r:id="rId7"/>
    <p:sldId id="427" r:id="rId8"/>
    <p:sldId id="441" r:id="rId9"/>
    <p:sldId id="428" r:id="rId10"/>
    <p:sldId id="430" r:id="rId11"/>
    <p:sldId id="447" r:id="rId12"/>
    <p:sldId id="448" r:id="rId13"/>
    <p:sldId id="449" r:id="rId14"/>
    <p:sldId id="450" r:id="rId15"/>
    <p:sldId id="451" r:id="rId16"/>
    <p:sldId id="455" r:id="rId17"/>
    <p:sldId id="457" r:id="rId18"/>
    <p:sldId id="454" r:id="rId19"/>
    <p:sldId id="446" r:id="rId20"/>
    <p:sldId id="422" r:id="rId21"/>
    <p:sldId id="28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17" autoAdjust="0"/>
    <p:restoredTop sz="94419" autoAdjust="0"/>
  </p:normalViewPr>
  <p:slideViewPr>
    <p:cSldViewPr>
      <p:cViewPr varScale="1">
        <p:scale>
          <a:sx n="109" d="100"/>
          <a:sy n="109" d="100"/>
        </p:scale>
        <p:origin x="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87FFE0-2ED0-4D3F-A3C6-FBDC0F399986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1FC9053-800B-4C3A-AFD6-F25EBBC9B45C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Відділ СП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B04AAE2-503F-4600-B9AD-023764168C3F}" type="parTrans" cxnId="{8CBE21C5-F4A3-4933-AFAB-40FF9E1E3DB7}">
      <dgm:prSet/>
      <dgm:spPr/>
      <dgm:t>
        <a:bodyPr/>
        <a:lstStyle/>
        <a:p>
          <a:endParaRPr lang="uk-UA"/>
        </a:p>
      </dgm:t>
    </dgm:pt>
    <dgm:pt modelId="{DEFFA2C8-ED77-4587-A7FC-C17AE58EAC40}" type="sibTrans" cxnId="{8CBE21C5-F4A3-4933-AFAB-40FF9E1E3DB7}">
      <dgm:prSet/>
      <dgm:spPr/>
      <dgm:t>
        <a:bodyPr/>
        <a:lstStyle/>
        <a:p>
          <a:endParaRPr lang="uk-UA"/>
        </a:p>
      </dgm:t>
    </dgm:pt>
    <dgm:pt modelId="{6785B39B-D037-4453-AC89-EA82493520E2}">
      <dgm:prSet phldrT="[Текст]"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співробітників центрального органу управління та начальників територіальних управлінь Служби судової охорони та їхніх заступників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2ABCF1C4-31CB-4550-93A9-FFA2A32F0DF1}" type="parTrans" cxnId="{FDB6148F-B9F0-4F86-8F33-4271A0629B88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E8DE7265-9E59-429E-82F4-8EA8FA95446B}" type="sibTrans" cxnId="{FDB6148F-B9F0-4F86-8F33-4271A0629B88}">
      <dgm:prSet/>
      <dgm:spPr/>
      <dgm:t>
        <a:bodyPr/>
        <a:lstStyle/>
        <a:p>
          <a:endParaRPr lang="uk-UA"/>
        </a:p>
      </dgm:t>
    </dgm:pt>
    <dgm:pt modelId="{F7D0038C-1A00-4C4A-8A15-45B363C6852E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Дніпровське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3B5005E-A498-4875-911B-4324201E031F}" type="parTrans" cxnId="{FB4627EB-2B54-4205-9F55-391080A13801}">
      <dgm:prSet/>
      <dgm:spPr/>
      <dgm:t>
        <a:bodyPr/>
        <a:lstStyle/>
        <a:p>
          <a:endParaRPr lang="uk-UA"/>
        </a:p>
      </dgm:t>
    </dgm:pt>
    <dgm:pt modelId="{6C1FE392-82A5-47A0-A5B0-18813CC805F7}" type="sibTrans" cxnId="{FB4627EB-2B54-4205-9F55-391080A13801}">
      <dgm:prSet/>
      <dgm:spPr/>
      <dgm:t>
        <a:bodyPr/>
        <a:lstStyle/>
        <a:p>
          <a:endParaRPr lang="uk-UA"/>
        </a:p>
      </dgm:t>
    </dgm:pt>
    <dgm:pt modelId="{300BE719-03F9-494F-B4C3-58BCC4B4AFE5}">
      <dgm:prSet phldrT="[Текст]" custT="1"/>
      <dgm:spPr/>
      <dgm:t>
        <a:bodyPr/>
        <a:lstStyle/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Дніпро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Кропивницький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 Запоріжжя 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570D75A6-AC46-4CF3-97EF-730907A59E89}" type="parTrans" cxnId="{0324B2DB-93BF-4174-AD4E-CBF135E1EA6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9F9EE056-B042-40D6-B056-5B6806AE4478}" type="sibTrans" cxnId="{0324B2DB-93BF-4174-AD4E-CBF135E1EA63}">
      <dgm:prSet/>
      <dgm:spPr/>
      <dgm:t>
        <a:bodyPr/>
        <a:lstStyle/>
        <a:p>
          <a:endParaRPr lang="uk-UA"/>
        </a:p>
      </dgm:t>
    </dgm:pt>
    <dgm:pt modelId="{E2DE917A-7115-4632-8F0C-E60744721406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Львівське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11E7F6E-5189-4A8E-B408-681DA3559746}" type="parTrans" cxnId="{FC66ADCE-6709-46B8-9E70-1023A995AD3E}">
      <dgm:prSet/>
      <dgm:spPr/>
      <dgm:t>
        <a:bodyPr/>
        <a:lstStyle/>
        <a:p>
          <a:endParaRPr lang="uk-UA"/>
        </a:p>
      </dgm:t>
    </dgm:pt>
    <dgm:pt modelId="{C2A17C09-CA48-452F-B3E6-12D044651C07}" type="sibTrans" cxnId="{FC66ADCE-6709-46B8-9E70-1023A995AD3E}">
      <dgm:prSet/>
      <dgm:spPr/>
      <dgm:t>
        <a:bodyPr/>
        <a:lstStyle/>
        <a:p>
          <a:endParaRPr lang="uk-UA"/>
        </a:p>
      </dgm:t>
    </dgm:pt>
    <dgm:pt modelId="{C3909F49-BBB9-436E-9E60-E7AE49D41A21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Одеське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D97506-3D26-492A-9D51-55757E7756FD}" type="parTrans" cxnId="{DCBADAFF-62D9-438D-9373-C20ADE6CF07E}">
      <dgm:prSet/>
      <dgm:spPr/>
      <dgm:t>
        <a:bodyPr/>
        <a:lstStyle/>
        <a:p>
          <a:endParaRPr lang="uk-UA"/>
        </a:p>
      </dgm:t>
    </dgm:pt>
    <dgm:pt modelId="{95C358FD-EFB2-421A-BC6B-37E8EEB6951C}" type="sibTrans" cxnId="{DCBADAFF-62D9-438D-9373-C20ADE6CF07E}">
      <dgm:prSet/>
      <dgm:spPr/>
      <dgm:t>
        <a:bodyPr/>
        <a:lstStyle/>
        <a:p>
          <a:endParaRPr lang="uk-UA"/>
        </a:p>
      </dgm:t>
    </dgm:pt>
    <dgm:pt modelId="{12C8942D-778B-4203-8432-379D626C4D71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Харківське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C424670-538A-4C16-9D71-E68D3CDB86EE}" type="parTrans" cxnId="{640BC663-B7D9-4B12-8F67-E1B74E300E96}">
      <dgm:prSet/>
      <dgm:spPr/>
      <dgm:t>
        <a:bodyPr/>
        <a:lstStyle/>
        <a:p>
          <a:endParaRPr lang="uk-UA"/>
        </a:p>
      </dgm:t>
    </dgm:pt>
    <dgm:pt modelId="{218753F2-4190-43A0-A792-A2EBE37B9DB9}" type="sibTrans" cxnId="{640BC663-B7D9-4B12-8F67-E1B74E300E96}">
      <dgm:prSet/>
      <dgm:spPr/>
      <dgm:t>
        <a:bodyPr/>
        <a:lstStyle/>
        <a:p>
          <a:endParaRPr lang="uk-UA"/>
        </a:p>
      </dgm:t>
    </dgm:pt>
    <dgm:pt modelId="{8088E324-8D60-4A95-BDC7-46C26089BAA3}">
      <dgm:prSet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Львів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Рівне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Луцьк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Ужгород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Івано–Франківськ (області)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C9F84822-5FAA-4D4C-9EAF-964B030BDEF1}" type="parTrans" cxnId="{18F69BE3-B172-4423-8026-ED2DA11CCD1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F7F13F5B-06B6-42DA-8148-F374788C73B9}" type="sibTrans" cxnId="{18F69BE3-B172-4423-8026-ED2DA11CCD13}">
      <dgm:prSet/>
      <dgm:spPr/>
      <dgm:t>
        <a:bodyPr/>
        <a:lstStyle/>
        <a:p>
          <a:endParaRPr lang="uk-UA"/>
        </a:p>
      </dgm:t>
    </dgm:pt>
    <dgm:pt modelId="{FC8D237A-81A0-409B-B01A-CBF30860D837}">
      <dgm:prSet custT="1"/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Одеса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Миколаїв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Херсон (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A7844C06-7E3D-4575-BF1B-D4AFF95E2615}" type="parTrans" cxnId="{DED067E0-29B6-4B43-859D-5E70363B09AA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F1E4BF5D-3035-43C4-BDF3-19780A465C2C}" type="sibTrans" cxnId="{DED067E0-29B6-4B43-859D-5E70363B09AA}">
      <dgm:prSet/>
      <dgm:spPr/>
      <dgm:t>
        <a:bodyPr/>
        <a:lstStyle/>
        <a:p>
          <a:endParaRPr lang="uk-UA"/>
        </a:p>
      </dgm:t>
    </dgm:pt>
    <dgm:pt modelId="{D1985996-BC9E-4761-813D-6BF06FD7FE95}">
      <dgm:prSet custT="1"/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Донецьк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Луганськ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Полтава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Суми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Харків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E248D5F9-F4E3-4DFA-A945-59CFECA2B2C2}" type="parTrans" cxnId="{75306535-982F-4EB2-B4BF-0729BA3D1349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CC1A3B1C-82F6-4DEE-A832-5D9FFB1E99F4}" type="sibTrans" cxnId="{75306535-982F-4EB2-B4BF-0729BA3D1349}">
      <dgm:prSet/>
      <dgm:spPr/>
      <dgm:t>
        <a:bodyPr/>
        <a:lstStyle/>
        <a:p>
          <a:endParaRPr lang="uk-UA"/>
        </a:p>
      </dgm:t>
    </dgm:pt>
    <dgm:pt modelId="{BDC12996-6F7C-4620-A6A1-532115433E98}">
      <dgm:prSet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місто Київ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Київська 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область</a:t>
          </a:r>
          <a:endParaRPr lang="uk-UA" sz="13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Вінниця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Житомир 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Черкаси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Чернігів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46C4E21F-A31D-416F-94EE-0900938A0D78}" type="parTrans" cxnId="{4AA907CF-73FC-4FDD-8205-02AF3C30AAC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85DDBAD5-4E30-4B3C-9A3B-A45BBABD6F20}" type="sibTrans" cxnId="{4AA907CF-73FC-4FDD-8205-02AF3C30AAC3}">
      <dgm:prSet/>
      <dgm:spPr/>
      <dgm:t>
        <a:bodyPr/>
        <a:lstStyle/>
        <a:p>
          <a:endParaRPr lang="uk-UA"/>
        </a:p>
      </dgm:t>
    </dgm:pt>
    <dgm:pt modelId="{3BA657CD-F540-48E7-AE64-DDD3DC9ABBF7}">
      <dgm:prSet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Чернівецьке РВ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57B157-965E-4218-9906-0924AF0FDF08}" type="parTrans" cxnId="{5462FD5D-1F5D-40F4-93EE-7F6BDAF04EA9}">
      <dgm:prSet/>
      <dgm:spPr/>
      <dgm:t>
        <a:bodyPr/>
        <a:lstStyle/>
        <a:p>
          <a:endParaRPr lang="ru-RU"/>
        </a:p>
      </dgm:t>
    </dgm:pt>
    <dgm:pt modelId="{B9278281-8581-4B8D-9A4E-25DFD3CE8416}" type="sibTrans" cxnId="{5462FD5D-1F5D-40F4-93EE-7F6BDAF04EA9}">
      <dgm:prSet/>
      <dgm:spPr/>
      <dgm:t>
        <a:bodyPr/>
        <a:lstStyle/>
        <a:p>
          <a:endParaRPr lang="ru-RU"/>
        </a:p>
      </dgm:t>
    </dgm:pt>
    <dgm:pt modelId="{E40DDAA1-5FC6-400E-9283-6C493E9D36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300" b="1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Чернівці Тернопіль Хмельницький</a:t>
          </a:r>
        </a:p>
        <a:p>
          <a:pPr>
            <a:lnSpc>
              <a:spcPct val="100000"/>
            </a:lnSpc>
          </a:pPr>
          <a:r>
            <a:rPr lang="uk-UA" sz="1300" b="1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(області)</a:t>
          </a:r>
          <a:endParaRPr lang="uk-UA" sz="7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4DAE43-5D61-4E8E-A43C-CD2B10A36000}" type="parTrans" cxnId="{3A13E42E-F96B-4FB5-B87B-293FD3F4865C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3FBBC17-DE04-4689-B16E-E63CA21E948E}" type="sibTrans" cxnId="{3A13E42E-F96B-4FB5-B87B-293FD3F4865C}">
      <dgm:prSet/>
      <dgm:spPr/>
      <dgm:t>
        <a:bodyPr/>
        <a:lstStyle/>
        <a:p>
          <a:endParaRPr lang="ru-RU"/>
        </a:p>
      </dgm:t>
    </dgm:pt>
    <dgm:pt modelId="{D74B43B0-3409-4100-B459-880544065B0C}" type="pres">
      <dgm:prSet presAssocID="{9487FFE0-2ED0-4D3F-A3C6-FBDC0F3999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680C756-A6A6-446C-B9F7-3F645F7052DF}" type="pres">
      <dgm:prSet presAssocID="{51FC9053-800B-4C3A-AFD6-F25EBBC9B45C}" presName="root" presStyleCnt="0"/>
      <dgm:spPr/>
    </dgm:pt>
    <dgm:pt modelId="{B81ADE69-4E87-49F7-9CF1-ED157DFEB801}" type="pres">
      <dgm:prSet presAssocID="{51FC9053-800B-4C3A-AFD6-F25EBBC9B45C}" presName="rootComposite" presStyleCnt="0"/>
      <dgm:spPr/>
    </dgm:pt>
    <dgm:pt modelId="{6EBB83D1-C049-47F6-BD9A-33148D6AD8CE}" type="pres">
      <dgm:prSet presAssocID="{51FC9053-800B-4C3A-AFD6-F25EBBC9B45C}" presName="rootText" presStyleLbl="node1" presStyleIdx="0" presStyleCnt="6" custScaleX="119438"/>
      <dgm:spPr/>
      <dgm:t>
        <a:bodyPr/>
        <a:lstStyle/>
        <a:p>
          <a:endParaRPr lang="uk-UA"/>
        </a:p>
      </dgm:t>
    </dgm:pt>
    <dgm:pt modelId="{B43BEBE2-021A-4779-B4D8-D9E55CEF555E}" type="pres">
      <dgm:prSet presAssocID="{51FC9053-800B-4C3A-AFD6-F25EBBC9B45C}" presName="rootConnector" presStyleLbl="node1" presStyleIdx="0" presStyleCnt="6"/>
      <dgm:spPr/>
      <dgm:t>
        <a:bodyPr/>
        <a:lstStyle/>
        <a:p>
          <a:endParaRPr lang="uk-UA"/>
        </a:p>
      </dgm:t>
    </dgm:pt>
    <dgm:pt modelId="{3D4E66F7-1AFB-4B56-B87F-CC2C87E15D3B}" type="pres">
      <dgm:prSet presAssocID="{51FC9053-800B-4C3A-AFD6-F25EBBC9B45C}" presName="childShape" presStyleCnt="0"/>
      <dgm:spPr/>
    </dgm:pt>
    <dgm:pt modelId="{EC846D1D-24B7-4A48-A2F4-646FE7DFEBCE}" type="pres">
      <dgm:prSet presAssocID="{2ABCF1C4-31CB-4550-93A9-FFA2A32F0DF1}" presName="Name13" presStyleLbl="parChTrans1D2" presStyleIdx="0" presStyleCnt="7"/>
      <dgm:spPr/>
      <dgm:t>
        <a:bodyPr/>
        <a:lstStyle/>
        <a:p>
          <a:endParaRPr lang="uk-UA"/>
        </a:p>
      </dgm:t>
    </dgm:pt>
    <dgm:pt modelId="{7C80694D-809C-4E1E-B7DD-C52FD19CDA25}" type="pres">
      <dgm:prSet presAssocID="{6785B39B-D037-4453-AC89-EA82493520E2}" presName="childText" presStyleLbl="bgAcc1" presStyleIdx="0" presStyleCnt="7" custScaleX="190450" custScaleY="4342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B9A514-3443-43FF-8BF1-F0865F415FB5}" type="pres">
      <dgm:prSet presAssocID="{46C4E21F-A31D-416F-94EE-0900938A0D78}" presName="Name13" presStyleLbl="parChTrans1D2" presStyleIdx="1" presStyleCnt="7"/>
      <dgm:spPr/>
      <dgm:t>
        <a:bodyPr/>
        <a:lstStyle/>
        <a:p>
          <a:endParaRPr lang="uk-UA"/>
        </a:p>
      </dgm:t>
    </dgm:pt>
    <dgm:pt modelId="{DA19E8E3-F235-4855-8031-AEF582A21A1F}" type="pres">
      <dgm:prSet presAssocID="{BDC12996-6F7C-4620-A6A1-532115433E98}" presName="childText" presStyleLbl="bgAcc1" presStyleIdx="1" presStyleCnt="7" custScaleX="172271" custScaleY="401831" custLinFactNeighborX="1121" custLinFactNeighborY="100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1643AC-36B8-4D21-BB51-F962E28D1140}" type="pres">
      <dgm:prSet presAssocID="{F7D0038C-1A00-4C4A-8A15-45B363C6852E}" presName="root" presStyleCnt="0"/>
      <dgm:spPr/>
    </dgm:pt>
    <dgm:pt modelId="{B2F81770-BCA5-4499-BF5B-B92BEB539412}" type="pres">
      <dgm:prSet presAssocID="{F7D0038C-1A00-4C4A-8A15-45B363C6852E}" presName="rootComposite" presStyleCnt="0"/>
      <dgm:spPr/>
    </dgm:pt>
    <dgm:pt modelId="{670EE249-F303-47E4-98AB-9B5614900BCA}" type="pres">
      <dgm:prSet presAssocID="{F7D0038C-1A00-4C4A-8A15-45B363C6852E}" presName="rootText" presStyleLbl="node1" presStyleIdx="1" presStyleCnt="6" custScaleX="181328"/>
      <dgm:spPr/>
      <dgm:t>
        <a:bodyPr/>
        <a:lstStyle/>
        <a:p>
          <a:endParaRPr lang="uk-UA"/>
        </a:p>
      </dgm:t>
    </dgm:pt>
    <dgm:pt modelId="{9D072231-44EF-484B-9572-5322A70D17B8}" type="pres">
      <dgm:prSet presAssocID="{F7D0038C-1A00-4C4A-8A15-45B363C6852E}" presName="rootConnector" presStyleLbl="node1" presStyleIdx="1" presStyleCnt="6"/>
      <dgm:spPr/>
      <dgm:t>
        <a:bodyPr/>
        <a:lstStyle/>
        <a:p>
          <a:endParaRPr lang="uk-UA"/>
        </a:p>
      </dgm:t>
    </dgm:pt>
    <dgm:pt modelId="{374426DC-4F62-413A-9A4F-2EA9B398E6F5}" type="pres">
      <dgm:prSet presAssocID="{F7D0038C-1A00-4C4A-8A15-45B363C6852E}" presName="childShape" presStyleCnt="0"/>
      <dgm:spPr/>
    </dgm:pt>
    <dgm:pt modelId="{56996AD9-E83A-4ACA-AE38-09BB3FDF0A05}" type="pres">
      <dgm:prSet presAssocID="{570D75A6-AC46-4CF3-97EF-730907A59E89}" presName="Name13" presStyleLbl="parChTrans1D2" presStyleIdx="2" presStyleCnt="7"/>
      <dgm:spPr/>
      <dgm:t>
        <a:bodyPr/>
        <a:lstStyle/>
        <a:p>
          <a:endParaRPr lang="uk-UA"/>
        </a:p>
      </dgm:t>
    </dgm:pt>
    <dgm:pt modelId="{2D7928D3-ABE8-43CB-8565-3D540B33441C}" type="pres">
      <dgm:prSet presAssocID="{300BE719-03F9-494F-B4C3-58BCC4B4AFE5}" presName="childText" presStyleLbl="bgAcc1" presStyleIdx="2" presStyleCnt="7" custScaleX="182677" custScaleY="1964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EE1CEF-1454-4B84-9EAB-5C5F5FE826DD}" type="pres">
      <dgm:prSet presAssocID="{E2DE917A-7115-4632-8F0C-E60744721406}" presName="root" presStyleCnt="0"/>
      <dgm:spPr/>
    </dgm:pt>
    <dgm:pt modelId="{D8DA0395-2009-4C5A-A8A7-1397E76C1BFB}" type="pres">
      <dgm:prSet presAssocID="{E2DE917A-7115-4632-8F0C-E60744721406}" presName="rootComposite" presStyleCnt="0"/>
      <dgm:spPr/>
    </dgm:pt>
    <dgm:pt modelId="{81D39417-23EF-4885-9351-EA0B5322EF36}" type="pres">
      <dgm:prSet presAssocID="{E2DE917A-7115-4632-8F0C-E60744721406}" presName="rootText" presStyleLbl="node1" presStyleIdx="2" presStyleCnt="6" custScaleX="119438" custLinFactNeighborX="-7660" custLinFactNeighborY="733"/>
      <dgm:spPr/>
      <dgm:t>
        <a:bodyPr/>
        <a:lstStyle/>
        <a:p>
          <a:endParaRPr lang="uk-UA"/>
        </a:p>
      </dgm:t>
    </dgm:pt>
    <dgm:pt modelId="{8952889C-2F6C-4F11-AB0E-ED997ACEB0C5}" type="pres">
      <dgm:prSet presAssocID="{E2DE917A-7115-4632-8F0C-E60744721406}" presName="rootConnector" presStyleLbl="node1" presStyleIdx="2" presStyleCnt="6"/>
      <dgm:spPr/>
      <dgm:t>
        <a:bodyPr/>
        <a:lstStyle/>
        <a:p>
          <a:endParaRPr lang="uk-UA"/>
        </a:p>
      </dgm:t>
    </dgm:pt>
    <dgm:pt modelId="{5F0446B4-A34B-496A-BFF2-C6335633A0BD}" type="pres">
      <dgm:prSet presAssocID="{E2DE917A-7115-4632-8F0C-E60744721406}" presName="childShape" presStyleCnt="0"/>
      <dgm:spPr/>
    </dgm:pt>
    <dgm:pt modelId="{16C733DB-BC5B-43E6-B621-6DBA50B671D2}" type="pres">
      <dgm:prSet presAssocID="{C9F84822-5FAA-4D4C-9EAF-964B030BDEF1}" presName="Name13" presStyleLbl="parChTrans1D2" presStyleIdx="3" presStyleCnt="7"/>
      <dgm:spPr/>
      <dgm:t>
        <a:bodyPr/>
        <a:lstStyle/>
        <a:p>
          <a:endParaRPr lang="uk-UA"/>
        </a:p>
      </dgm:t>
    </dgm:pt>
    <dgm:pt modelId="{20E3A451-709E-48B6-966C-AF2C49507A3D}" type="pres">
      <dgm:prSet presAssocID="{8088E324-8D60-4A95-BDC7-46C26089BAA3}" presName="childText" presStyleLbl="bgAcc1" presStyleIdx="3" presStyleCnt="7" custScaleX="147254" custScaleY="352526" custLinFactNeighborX="-11583" custLinFactNeighborY="2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F55938-D23F-43D0-B873-3AA6CBC7D65A}" type="pres">
      <dgm:prSet presAssocID="{C3909F49-BBB9-436E-9E60-E7AE49D41A21}" presName="root" presStyleCnt="0"/>
      <dgm:spPr/>
    </dgm:pt>
    <dgm:pt modelId="{C8B5A2E9-98D0-463F-8577-B50401564BF3}" type="pres">
      <dgm:prSet presAssocID="{C3909F49-BBB9-436E-9E60-E7AE49D41A21}" presName="rootComposite" presStyleCnt="0"/>
      <dgm:spPr/>
    </dgm:pt>
    <dgm:pt modelId="{1D8FEF4B-A125-4421-94F7-05D9BBE97D9C}" type="pres">
      <dgm:prSet presAssocID="{C3909F49-BBB9-436E-9E60-E7AE49D41A21}" presName="rootText" presStyleLbl="node1" presStyleIdx="3" presStyleCnt="6" custScaleX="119438" custLinFactNeighborX="-10986" custLinFactNeighborY="2546"/>
      <dgm:spPr/>
      <dgm:t>
        <a:bodyPr/>
        <a:lstStyle/>
        <a:p>
          <a:endParaRPr lang="uk-UA"/>
        </a:p>
      </dgm:t>
    </dgm:pt>
    <dgm:pt modelId="{605F483C-5FE4-493F-BEF4-4DD9AD1C3738}" type="pres">
      <dgm:prSet presAssocID="{C3909F49-BBB9-436E-9E60-E7AE49D41A21}" presName="rootConnector" presStyleLbl="node1" presStyleIdx="3" presStyleCnt="6"/>
      <dgm:spPr/>
      <dgm:t>
        <a:bodyPr/>
        <a:lstStyle/>
        <a:p>
          <a:endParaRPr lang="uk-UA"/>
        </a:p>
      </dgm:t>
    </dgm:pt>
    <dgm:pt modelId="{EE89802D-9E4D-40D4-ACA4-572F05F59871}" type="pres">
      <dgm:prSet presAssocID="{C3909F49-BBB9-436E-9E60-E7AE49D41A21}" presName="childShape" presStyleCnt="0"/>
      <dgm:spPr/>
    </dgm:pt>
    <dgm:pt modelId="{A2C6E96B-2FBF-44D9-98CB-7E93E3BC17C5}" type="pres">
      <dgm:prSet presAssocID="{A7844C06-7E3D-4575-BF1B-D4AFF95E2615}" presName="Name13" presStyleLbl="parChTrans1D2" presStyleIdx="4" presStyleCnt="7"/>
      <dgm:spPr/>
      <dgm:t>
        <a:bodyPr/>
        <a:lstStyle/>
        <a:p>
          <a:endParaRPr lang="uk-UA"/>
        </a:p>
      </dgm:t>
    </dgm:pt>
    <dgm:pt modelId="{B956D6B9-BC0D-4948-A4D6-396803CA9961}" type="pres">
      <dgm:prSet presAssocID="{FC8D237A-81A0-409B-B01A-CBF30860D837}" presName="childText" presStyleLbl="bgAcc1" presStyleIdx="4" presStyleCnt="7" custScaleX="132246" custScaleY="213192" custLinFactNeighborX="-21328" custLinFactNeighborY="425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624A55-3DF1-42A0-863B-815E1CB24E77}" type="pres">
      <dgm:prSet presAssocID="{12C8942D-778B-4203-8432-379D626C4D71}" presName="root" presStyleCnt="0"/>
      <dgm:spPr/>
    </dgm:pt>
    <dgm:pt modelId="{F644C795-3B30-46B5-A4FC-B93F193BF65E}" type="pres">
      <dgm:prSet presAssocID="{12C8942D-778B-4203-8432-379D626C4D71}" presName="rootComposite" presStyleCnt="0"/>
      <dgm:spPr/>
    </dgm:pt>
    <dgm:pt modelId="{B90B54E1-3EF9-4453-AAFA-0CA5A909532C}" type="pres">
      <dgm:prSet presAssocID="{12C8942D-778B-4203-8432-379D626C4D71}" presName="rootText" presStyleLbl="node1" presStyleIdx="4" presStyleCnt="6" custScaleX="119438" custLinFactNeighborX="-21738" custLinFactNeighborY="9801"/>
      <dgm:spPr/>
      <dgm:t>
        <a:bodyPr/>
        <a:lstStyle/>
        <a:p>
          <a:endParaRPr lang="uk-UA"/>
        </a:p>
      </dgm:t>
    </dgm:pt>
    <dgm:pt modelId="{9E007679-C28B-450C-ADF1-B412482F8B3E}" type="pres">
      <dgm:prSet presAssocID="{12C8942D-778B-4203-8432-379D626C4D71}" presName="rootConnector" presStyleLbl="node1" presStyleIdx="4" presStyleCnt="6"/>
      <dgm:spPr/>
      <dgm:t>
        <a:bodyPr/>
        <a:lstStyle/>
        <a:p>
          <a:endParaRPr lang="uk-UA"/>
        </a:p>
      </dgm:t>
    </dgm:pt>
    <dgm:pt modelId="{A207905C-7EB6-4D04-AA12-65905136DFA9}" type="pres">
      <dgm:prSet presAssocID="{12C8942D-778B-4203-8432-379D626C4D71}" presName="childShape" presStyleCnt="0"/>
      <dgm:spPr/>
    </dgm:pt>
    <dgm:pt modelId="{9C79B0C3-BE7C-40CE-9EA4-E58612936C48}" type="pres">
      <dgm:prSet presAssocID="{E248D5F9-F4E3-4DFA-A945-59CFECA2B2C2}" presName="Name13" presStyleLbl="parChTrans1D2" presStyleIdx="5" presStyleCnt="7"/>
      <dgm:spPr/>
      <dgm:t>
        <a:bodyPr/>
        <a:lstStyle/>
        <a:p>
          <a:endParaRPr lang="uk-UA"/>
        </a:p>
      </dgm:t>
    </dgm:pt>
    <dgm:pt modelId="{C2E1FD84-E564-4CEA-93CA-A9C6B507B329}" type="pres">
      <dgm:prSet presAssocID="{D1985996-BC9E-4761-813D-6BF06FD7FE95}" presName="childText" presStyleLbl="bgAcc1" presStyleIdx="5" presStyleCnt="7" custScaleX="115829" custScaleY="378933" custLinFactNeighborX="-29181" custLinFactNeighborY="-929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739531-BB81-4677-9AB6-C9C8A742C256}" type="pres">
      <dgm:prSet presAssocID="{3BA657CD-F540-48E7-AE64-DDD3DC9ABBF7}" presName="root" presStyleCnt="0"/>
      <dgm:spPr/>
    </dgm:pt>
    <dgm:pt modelId="{82256F30-4BF3-46C8-9B30-D0FED98861CD}" type="pres">
      <dgm:prSet presAssocID="{3BA657CD-F540-48E7-AE64-DDD3DC9ABBF7}" presName="rootComposite" presStyleCnt="0"/>
      <dgm:spPr/>
    </dgm:pt>
    <dgm:pt modelId="{54386FE9-BCCB-4F08-B4C1-2A3233E1A2D6}" type="pres">
      <dgm:prSet presAssocID="{3BA657CD-F540-48E7-AE64-DDD3DC9ABBF7}" presName="rootText" presStyleLbl="node1" presStyleIdx="5" presStyleCnt="6" custScaleX="119438" custLinFactNeighborX="-29231" custLinFactNeighborY="6587"/>
      <dgm:spPr/>
      <dgm:t>
        <a:bodyPr/>
        <a:lstStyle/>
        <a:p>
          <a:endParaRPr lang="ru-RU"/>
        </a:p>
      </dgm:t>
    </dgm:pt>
    <dgm:pt modelId="{588BA5B6-D50D-4324-A783-05254F58C85A}" type="pres">
      <dgm:prSet presAssocID="{3BA657CD-F540-48E7-AE64-DDD3DC9ABBF7}" presName="rootConnector" presStyleLbl="node1" presStyleIdx="5" presStyleCnt="6"/>
      <dgm:spPr/>
      <dgm:t>
        <a:bodyPr/>
        <a:lstStyle/>
        <a:p>
          <a:endParaRPr lang="ru-RU"/>
        </a:p>
      </dgm:t>
    </dgm:pt>
    <dgm:pt modelId="{210A05D3-F286-43C7-8313-7037CF580560}" type="pres">
      <dgm:prSet presAssocID="{3BA657CD-F540-48E7-AE64-DDD3DC9ABBF7}" presName="childShape" presStyleCnt="0"/>
      <dgm:spPr/>
    </dgm:pt>
    <dgm:pt modelId="{D7493F98-14AA-4BC7-BDD9-08185D0B7166}" type="pres">
      <dgm:prSet presAssocID="{564DAE43-5D61-4E8E-A43C-CD2B10A36000}" presName="Name13" presStyleLbl="parChTrans1D2" presStyleIdx="6" presStyleCnt="7"/>
      <dgm:spPr/>
      <dgm:t>
        <a:bodyPr/>
        <a:lstStyle/>
        <a:p>
          <a:endParaRPr lang="ru-RU"/>
        </a:p>
      </dgm:t>
    </dgm:pt>
    <dgm:pt modelId="{A4406B63-9C69-4ECA-BF0E-ED6ED9B04CE8}" type="pres">
      <dgm:prSet presAssocID="{E40DDAA1-5FC6-400E-9283-6C493E9D36E5}" presName="childText" presStyleLbl="bgAcc1" presStyleIdx="6" presStyleCnt="7" custScaleX="179478" custScaleY="225489" custLinFactNeighborX="-42622" custLinFactNeighborY="4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13E42E-F96B-4FB5-B87B-293FD3F4865C}" srcId="{3BA657CD-F540-48E7-AE64-DDD3DC9ABBF7}" destId="{E40DDAA1-5FC6-400E-9283-6C493E9D36E5}" srcOrd="0" destOrd="0" parTransId="{564DAE43-5D61-4E8E-A43C-CD2B10A36000}" sibTransId="{C3FBBC17-DE04-4689-B16E-E63CA21E948E}"/>
    <dgm:cxn modelId="{29771288-4B9C-4B43-8DDD-440410A9C7D9}" type="presOf" srcId="{2ABCF1C4-31CB-4550-93A9-FFA2A32F0DF1}" destId="{EC846D1D-24B7-4A48-A2F4-646FE7DFEBCE}" srcOrd="0" destOrd="0" presId="urn:microsoft.com/office/officeart/2005/8/layout/hierarchy3"/>
    <dgm:cxn modelId="{FC66ADCE-6709-46B8-9E70-1023A995AD3E}" srcId="{9487FFE0-2ED0-4D3F-A3C6-FBDC0F399986}" destId="{E2DE917A-7115-4632-8F0C-E60744721406}" srcOrd="2" destOrd="0" parTransId="{511E7F6E-5189-4A8E-B408-681DA3559746}" sibTransId="{C2A17C09-CA48-452F-B3E6-12D044651C07}"/>
    <dgm:cxn modelId="{3243A792-2307-477F-B870-393F71A94722}" type="presOf" srcId="{E248D5F9-F4E3-4DFA-A945-59CFECA2B2C2}" destId="{9C79B0C3-BE7C-40CE-9EA4-E58612936C48}" srcOrd="0" destOrd="0" presId="urn:microsoft.com/office/officeart/2005/8/layout/hierarchy3"/>
    <dgm:cxn modelId="{640BC663-B7D9-4B12-8F67-E1B74E300E96}" srcId="{9487FFE0-2ED0-4D3F-A3C6-FBDC0F399986}" destId="{12C8942D-778B-4203-8432-379D626C4D71}" srcOrd="4" destOrd="0" parTransId="{4C424670-538A-4C16-9D71-E68D3CDB86EE}" sibTransId="{218753F2-4190-43A0-A792-A2EBE37B9DB9}"/>
    <dgm:cxn modelId="{AE17781F-89E9-4BEC-9A81-1629E0DBEE67}" type="presOf" srcId="{C3909F49-BBB9-436E-9E60-E7AE49D41A21}" destId="{605F483C-5FE4-493F-BEF4-4DD9AD1C3738}" srcOrd="1" destOrd="0" presId="urn:microsoft.com/office/officeart/2005/8/layout/hierarchy3"/>
    <dgm:cxn modelId="{6292ADD4-0790-4FDA-BC78-49727CA9EAD2}" type="presOf" srcId="{BDC12996-6F7C-4620-A6A1-532115433E98}" destId="{DA19E8E3-F235-4855-8031-AEF582A21A1F}" srcOrd="0" destOrd="0" presId="urn:microsoft.com/office/officeart/2005/8/layout/hierarchy3"/>
    <dgm:cxn modelId="{8F5396E5-B63B-4ABE-A3B8-C2BDBB6265ED}" type="presOf" srcId="{E2DE917A-7115-4632-8F0C-E60744721406}" destId="{81D39417-23EF-4885-9351-EA0B5322EF36}" srcOrd="0" destOrd="0" presId="urn:microsoft.com/office/officeart/2005/8/layout/hierarchy3"/>
    <dgm:cxn modelId="{38832E34-5599-44F0-AB01-FC8D96CFAD5B}" type="presOf" srcId="{8088E324-8D60-4A95-BDC7-46C26089BAA3}" destId="{20E3A451-709E-48B6-966C-AF2C49507A3D}" srcOrd="0" destOrd="0" presId="urn:microsoft.com/office/officeart/2005/8/layout/hierarchy3"/>
    <dgm:cxn modelId="{18C6688D-0C1C-4AA9-9934-76162688773A}" type="presOf" srcId="{300BE719-03F9-494F-B4C3-58BCC4B4AFE5}" destId="{2D7928D3-ABE8-43CB-8565-3D540B33441C}" srcOrd="0" destOrd="0" presId="urn:microsoft.com/office/officeart/2005/8/layout/hierarchy3"/>
    <dgm:cxn modelId="{4AA907CF-73FC-4FDD-8205-02AF3C30AAC3}" srcId="{51FC9053-800B-4C3A-AFD6-F25EBBC9B45C}" destId="{BDC12996-6F7C-4620-A6A1-532115433E98}" srcOrd="1" destOrd="0" parTransId="{46C4E21F-A31D-416F-94EE-0900938A0D78}" sibTransId="{85DDBAD5-4E30-4B3C-9A3B-A45BBABD6F20}"/>
    <dgm:cxn modelId="{34D60C12-70F5-4A1D-BF98-FC3BFAE1D225}" type="presOf" srcId="{51FC9053-800B-4C3A-AFD6-F25EBBC9B45C}" destId="{B43BEBE2-021A-4779-B4D8-D9E55CEF555E}" srcOrd="1" destOrd="0" presId="urn:microsoft.com/office/officeart/2005/8/layout/hierarchy3"/>
    <dgm:cxn modelId="{03755482-018B-48B7-9647-6E1CC0965031}" type="presOf" srcId="{E40DDAA1-5FC6-400E-9283-6C493E9D36E5}" destId="{A4406B63-9C69-4ECA-BF0E-ED6ED9B04CE8}" srcOrd="0" destOrd="0" presId="urn:microsoft.com/office/officeart/2005/8/layout/hierarchy3"/>
    <dgm:cxn modelId="{07FF44C1-87FB-42E7-AFE5-3CE6D376AECB}" type="presOf" srcId="{F7D0038C-1A00-4C4A-8A15-45B363C6852E}" destId="{9D072231-44EF-484B-9572-5322A70D17B8}" srcOrd="1" destOrd="0" presId="urn:microsoft.com/office/officeart/2005/8/layout/hierarchy3"/>
    <dgm:cxn modelId="{3470EF48-7A29-43F6-AB8A-76F458159CF2}" type="presOf" srcId="{9487FFE0-2ED0-4D3F-A3C6-FBDC0F399986}" destId="{D74B43B0-3409-4100-B459-880544065B0C}" srcOrd="0" destOrd="0" presId="urn:microsoft.com/office/officeart/2005/8/layout/hierarchy3"/>
    <dgm:cxn modelId="{140294D9-0E22-4AFB-9717-88D16B13ACBD}" type="presOf" srcId="{D1985996-BC9E-4761-813D-6BF06FD7FE95}" destId="{C2E1FD84-E564-4CEA-93CA-A9C6B507B329}" srcOrd="0" destOrd="0" presId="urn:microsoft.com/office/officeart/2005/8/layout/hierarchy3"/>
    <dgm:cxn modelId="{5462FD5D-1F5D-40F4-93EE-7F6BDAF04EA9}" srcId="{9487FFE0-2ED0-4D3F-A3C6-FBDC0F399986}" destId="{3BA657CD-F540-48E7-AE64-DDD3DC9ABBF7}" srcOrd="5" destOrd="0" parTransId="{AD57B157-965E-4218-9906-0924AF0FDF08}" sibTransId="{B9278281-8581-4B8D-9A4E-25DFD3CE8416}"/>
    <dgm:cxn modelId="{18F69BE3-B172-4423-8026-ED2DA11CCD13}" srcId="{E2DE917A-7115-4632-8F0C-E60744721406}" destId="{8088E324-8D60-4A95-BDC7-46C26089BAA3}" srcOrd="0" destOrd="0" parTransId="{C9F84822-5FAA-4D4C-9EAF-964B030BDEF1}" sibTransId="{F7F13F5B-06B6-42DA-8148-F374788C73B9}"/>
    <dgm:cxn modelId="{6A5B58D9-5D07-475F-96B9-A0B2C64D2107}" type="presOf" srcId="{E2DE917A-7115-4632-8F0C-E60744721406}" destId="{8952889C-2F6C-4F11-AB0E-ED997ACEB0C5}" srcOrd="1" destOrd="0" presId="urn:microsoft.com/office/officeart/2005/8/layout/hierarchy3"/>
    <dgm:cxn modelId="{6A0D0B7C-3BAE-4C01-B681-C9CAF6F6041D}" type="presOf" srcId="{C3909F49-BBB9-436E-9E60-E7AE49D41A21}" destId="{1D8FEF4B-A125-4421-94F7-05D9BBE97D9C}" srcOrd="0" destOrd="0" presId="urn:microsoft.com/office/officeart/2005/8/layout/hierarchy3"/>
    <dgm:cxn modelId="{5F2C623D-52CC-4F6C-95C4-E7FC28894361}" type="presOf" srcId="{12C8942D-778B-4203-8432-379D626C4D71}" destId="{9E007679-C28B-450C-ADF1-B412482F8B3E}" srcOrd="1" destOrd="0" presId="urn:microsoft.com/office/officeart/2005/8/layout/hierarchy3"/>
    <dgm:cxn modelId="{18D7707F-1E3C-45D8-B182-DDC5F5F486CD}" type="presOf" srcId="{51FC9053-800B-4C3A-AFD6-F25EBBC9B45C}" destId="{6EBB83D1-C049-47F6-BD9A-33148D6AD8CE}" srcOrd="0" destOrd="0" presId="urn:microsoft.com/office/officeart/2005/8/layout/hierarchy3"/>
    <dgm:cxn modelId="{BA52A6D7-86E2-424C-974B-CCEE5CACFDF7}" type="presOf" srcId="{3BA657CD-F540-48E7-AE64-DDD3DC9ABBF7}" destId="{588BA5B6-D50D-4324-A783-05254F58C85A}" srcOrd="1" destOrd="0" presId="urn:microsoft.com/office/officeart/2005/8/layout/hierarchy3"/>
    <dgm:cxn modelId="{06EE3DA0-B154-40D8-83CA-9431589F79A0}" type="presOf" srcId="{C9F84822-5FAA-4D4C-9EAF-964B030BDEF1}" destId="{16C733DB-BC5B-43E6-B621-6DBA50B671D2}" srcOrd="0" destOrd="0" presId="urn:microsoft.com/office/officeart/2005/8/layout/hierarchy3"/>
    <dgm:cxn modelId="{0A5DB8DA-7745-4D1D-9B66-39C5B4C64957}" type="presOf" srcId="{A7844C06-7E3D-4575-BF1B-D4AFF95E2615}" destId="{A2C6E96B-2FBF-44D9-98CB-7E93E3BC17C5}" srcOrd="0" destOrd="0" presId="urn:microsoft.com/office/officeart/2005/8/layout/hierarchy3"/>
    <dgm:cxn modelId="{75306535-982F-4EB2-B4BF-0729BA3D1349}" srcId="{12C8942D-778B-4203-8432-379D626C4D71}" destId="{D1985996-BC9E-4761-813D-6BF06FD7FE95}" srcOrd="0" destOrd="0" parTransId="{E248D5F9-F4E3-4DFA-A945-59CFECA2B2C2}" sibTransId="{CC1A3B1C-82F6-4DEE-A832-5D9FFB1E99F4}"/>
    <dgm:cxn modelId="{74F1B04E-66AB-46E4-8B0B-AEE16ED0C0B0}" type="presOf" srcId="{12C8942D-778B-4203-8432-379D626C4D71}" destId="{B90B54E1-3EF9-4453-AAFA-0CA5A909532C}" srcOrd="0" destOrd="0" presId="urn:microsoft.com/office/officeart/2005/8/layout/hierarchy3"/>
    <dgm:cxn modelId="{866D7404-5ABB-4994-B740-927B454CFBF8}" type="presOf" srcId="{FC8D237A-81A0-409B-B01A-CBF30860D837}" destId="{B956D6B9-BC0D-4948-A4D6-396803CA9961}" srcOrd="0" destOrd="0" presId="urn:microsoft.com/office/officeart/2005/8/layout/hierarchy3"/>
    <dgm:cxn modelId="{0324B2DB-93BF-4174-AD4E-CBF135E1EA63}" srcId="{F7D0038C-1A00-4C4A-8A15-45B363C6852E}" destId="{300BE719-03F9-494F-B4C3-58BCC4B4AFE5}" srcOrd="0" destOrd="0" parTransId="{570D75A6-AC46-4CF3-97EF-730907A59E89}" sibTransId="{9F9EE056-B042-40D6-B056-5B6806AE4478}"/>
    <dgm:cxn modelId="{90A921FE-ED5D-4856-B353-CDD91CCE1BDE}" type="presOf" srcId="{6785B39B-D037-4453-AC89-EA82493520E2}" destId="{7C80694D-809C-4E1E-B7DD-C52FD19CDA25}" srcOrd="0" destOrd="0" presId="urn:microsoft.com/office/officeart/2005/8/layout/hierarchy3"/>
    <dgm:cxn modelId="{B23CD1F4-5205-4236-9F75-D840EA7FEED0}" type="presOf" srcId="{46C4E21F-A31D-416F-94EE-0900938A0D78}" destId="{CFB9A514-3443-43FF-8BF1-F0865F415FB5}" srcOrd="0" destOrd="0" presId="urn:microsoft.com/office/officeart/2005/8/layout/hierarchy3"/>
    <dgm:cxn modelId="{FDB6148F-B9F0-4F86-8F33-4271A0629B88}" srcId="{51FC9053-800B-4C3A-AFD6-F25EBBC9B45C}" destId="{6785B39B-D037-4453-AC89-EA82493520E2}" srcOrd="0" destOrd="0" parTransId="{2ABCF1C4-31CB-4550-93A9-FFA2A32F0DF1}" sibTransId="{E8DE7265-9E59-429E-82F4-8EA8FA95446B}"/>
    <dgm:cxn modelId="{5C2E717B-775D-4AF5-86DA-86B6A0F4DE0B}" type="presOf" srcId="{3BA657CD-F540-48E7-AE64-DDD3DC9ABBF7}" destId="{54386FE9-BCCB-4F08-B4C1-2A3233E1A2D6}" srcOrd="0" destOrd="0" presId="urn:microsoft.com/office/officeart/2005/8/layout/hierarchy3"/>
    <dgm:cxn modelId="{8CBE21C5-F4A3-4933-AFAB-40FF9E1E3DB7}" srcId="{9487FFE0-2ED0-4D3F-A3C6-FBDC0F399986}" destId="{51FC9053-800B-4C3A-AFD6-F25EBBC9B45C}" srcOrd="0" destOrd="0" parTransId="{9B04AAE2-503F-4600-B9AD-023764168C3F}" sibTransId="{DEFFA2C8-ED77-4587-A7FC-C17AE58EAC40}"/>
    <dgm:cxn modelId="{9512E268-66D4-46FA-855F-90A9A88CFEDB}" type="presOf" srcId="{570D75A6-AC46-4CF3-97EF-730907A59E89}" destId="{56996AD9-E83A-4ACA-AE38-09BB3FDF0A05}" srcOrd="0" destOrd="0" presId="urn:microsoft.com/office/officeart/2005/8/layout/hierarchy3"/>
    <dgm:cxn modelId="{FB4627EB-2B54-4205-9F55-391080A13801}" srcId="{9487FFE0-2ED0-4D3F-A3C6-FBDC0F399986}" destId="{F7D0038C-1A00-4C4A-8A15-45B363C6852E}" srcOrd="1" destOrd="0" parTransId="{D3B5005E-A498-4875-911B-4324201E031F}" sibTransId="{6C1FE392-82A5-47A0-A5B0-18813CC805F7}"/>
    <dgm:cxn modelId="{DCBADAFF-62D9-438D-9373-C20ADE6CF07E}" srcId="{9487FFE0-2ED0-4D3F-A3C6-FBDC0F399986}" destId="{C3909F49-BBB9-436E-9E60-E7AE49D41A21}" srcOrd="3" destOrd="0" parTransId="{0CD97506-3D26-492A-9D51-55757E7756FD}" sibTransId="{95C358FD-EFB2-421A-BC6B-37E8EEB6951C}"/>
    <dgm:cxn modelId="{E4C9934A-86D8-4E82-BB66-5FF98A83FA59}" type="presOf" srcId="{F7D0038C-1A00-4C4A-8A15-45B363C6852E}" destId="{670EE249-F303-47E4-98AB-9B5614900BCA}" srcOrd="0" destOrd="0" presId="urn:microsoft.com/office/officeart/2005/8/layout/hierarchy3"/>
    <dgm:cxn modelId="{DED067E0-29B6-4B43-859D-5E70363B09AA}" srcId="{C3909F49-BBB9-436E-9E60-E7AE49D41A21}" destId="{FC8D237A-81A0-409B-B01A-CBF30860D837}" srcOrd="0" destOrd="0" parTransId="{A7844C06-7E3D-4575-BF1B-D4AFF95E2615}" sibTransId="{F1E4BF5D-3035-43C4-BDF3-19780A465C2C}"/>
    <dgm:cxn modelId="{5EFE069F-5EC5-4D42-A24E-53DA0A260B52}" type="presOf" srcId="{564DAE43-5D61-4E8E-A43C-CD2B10A36000}" destId="{D7493F98-14AA-4BC7-BDD9-08185D0B7166}" srcOrd="0" destOrd="0" presId="urn:microsoft.com/office/officeart/2005/8/layout/hierarchy3"/>
    <dgm:cxn modelId="{99D81F19-9687-4929-A2B7-5BB30B5A49F9}" type="presParOf" srcId="{D74B43B0-3409-4100-B459-880544065B0C}" destId="{6680C756-A6A6-446C-B9F7-3F645F7052DF}" srcOrd="0" destOrd="0" presId="urn:microsoft.com/office/officeart/2005/8/layout/hierarchy3"/>
    <dgm:cxn modelId="{3F5609BF-CAAB-43DA-8B05-F081DA967AB5}" type="presParOf" srcId="{6680C756-A6A6-446C-B9F7-3F645F7052DF}" destId="{B81ADE69-4E87-49F7-9CF1-ED157DFEB801}" srcOrd="0" destOrd="0" presId="urn:microsoft.com/office/officeart/2005/8/layout/hierarchy3"/>
    <dgm:cxn modelId="{FABA2F8A-406A-415F-8110-2331C4AEB179}" type="presParOf" srcId="{B81ADE69-4E87-49F7-9CF1-ED157DFEB801}" destId="{6EBB83D1-C049-47F6-BD9A-33148D6AD8CE}" srcOrd="0" destOrd="0" presId="urn:microsoft.com/office/officeart/2005/8/layout/hierarchy3"/>
    <dgm:cxn modelId="{10AD3042-8696-4CF5-8918-40382FC41755}" type="presParOf" srcId="{B81ADE69-4E87-49F7-9CF1-ED157DFEB801}" destId="{B43BEBE2-021A-4779-B4D8-D9E55CEF555E}" srcOrd="1" destOrd="0" presId="urn:microsoft.com/office/officeart/2005/8/layout/hierarchy3"/>
    <dgm:cxn modelId="{30E2DF84-9C36-4107-B0BF-192C9781D90A}" type="presParOf" srcId="{6680C756-A6A6-446C-B9F7-3F645F7052DF}" destId="{3D4E66F7-1AFB-4B56-B87F-CC2C87E15D3B}" srcOrd="1" destOrd="0" presId="urn:microsoft.com/office/officeart/2005/8/layout/hierarchy3"/>
    <dgm:cxn modelId="{3AB0E6FB-0F71-4B7B-A12A-B12677C5FDDF}" type="presParOf" srcId="{3D4E66F7-1AFB-4B56-B87F-CC2C87E15D3B}" destId="{EC846D1D-24B7-4A48-A2F4-646FE7DFEBCE}" srcOrd="0" destOrd="0" presId="urn:microsoft.com/office/officeart/2005/8/layout/hierarchy3"/>
    <dgm:cxn modelId="{819A454E-DE2D-4193-81EB-80AF479DA7BD}" type="presParOf" srcId="{3D4E66F7-1AFB-4B56-B87F-CC2C87E15D3B}" destId="{7C80694D-809C-4E1E-B7DD-C52FD19CDA25}" srcOrd="1" destOrd="0" presId="urn:microsoft.com/office/officeart/2005/8/layout/hierarchy3"/>
    <dgm:cxn modelId="{6CFF42C5-5EAB-468C-BE48-215008714DE3}" type="presParOf" srcId="{3D4E66F7-1AFB-4B56-B87F-CC2C87E15D3B}" destId="{CFB9A514-3443-43FF-8BF1-F0865F415FB5}" srcOrd="2" destOrd="0" presId="urn:microsoft.com/office/officeart/2005/8/layout/hierarchy3"/>
    <dgm:cxn modelId="{6D401A48-25F6-4285-8845-F152C248C2EE}" type="presParOf" srcId="{3D4E66F7-1AFB-4B56-B87F-CC2C87E15D3B}" destId="{DA19E8E3-F235-4855-8031-AEF582A21A1F}" srcOrd="3" destOrd="0" presId="urn:microsoft.com/office/officeart/2005/8/layout/hierarchy3"/>
    <dgm:cxn modelId="{694E2682-2B63-4ACE-B170-C5D7560BD0D5}" type="presParOf" srcId="{D74B43B0-3409-4100-B459-880544065B0C}" destId="{FE1643AC-36B8-4D21-BB51-F962E28D1140}" srcOrd="1" destOrd="0" presId="urn:microsoft.com/office/officeart/2005/8/layout/hierarchy3"/>
    <dgm:cxn modelId="{55515446-3305-4900-B5F9-78BADE9769BC}" type="presParOf" srcId="{FE1643AC-36B8-4D21-BB51-F962E28D1140}" destId="{B2F81770-BCA5-4499-BF5B-B92BEB539412}" srcOrd="0" destOrd="0" presId="urn:microsoft.com/office/officeart/2005/8/layout/hierarchy3"/>
    <dgm:cxn modelId="{69FE5B56-8ACE-4B55-8A2F-F4C6DDCFE3F3}" type="presParOf" srcId="{B2F81770-BCA5-4499-BF5B-B92BEB539412}" destId="{670EE249-F303-47E4-98AB-9B5614900BCA}" srcOrd="0" destOrd="0" presId="urn:microsoft.com/office/officeart/2005/8/layout/hierarchy3"/>
    <dgm:cxn modelId="{B2D968AB-113F-462F-A7AF-6E0CC089A7DB}" type="presParOf" srcId="{B2F81770-BCA5-4499-BF5B-B92BEB539412}" destId="{9D072231-44EF-484B-9572-5322A70D17B8}" srcOrd="1" destOrd="0" presId="urn:microsoft.com/office/officeart/2005/8/layout/hierarchy3"/>
    <dgm:cxn modelId="{53BAD75B-018C-4A8A-B57C-10B3880193E9}" type="presParOf" srcId="{FE1643AC-36B8-4D21-BB51-F962E28D1140}" destId="{374426DC-4F62-413A-9A4F-2EA9B398E6F5}" srcOrd="1" destOrd="0" presId="urn:microsoft.com/office/officeart/2005/8/layout/hierarchy3"/>
    <dgm:cxn modelId="{6F8FA482-44E5-4066-8E58-58DE8BAD6376}" type="presParOf" srcId="{374426DC-4F62-413A-9A4F-2EA9B398E6F5}" destId="{56996AD9-E83A-4ACA-AE38-09BB3FDF0A05}" srcOrd="0" destOrd="0" presId="urn:microsoft.com/office/officeart/2005/8/layout/hierarchy3"/>
    <dgm:cxn modelId="{793CB538-EFCF-4B0E-A3E7-586DD94FA7F4}" type="presParOf" srcId="{374426DC-4F62-413A-9A4F-2EA9B398E6F5}" destId="{2D7928D3-ABE8-43CB-8565-3D540B33441C}" srcOrd="1" destOrd="0" presId="urn:microsoft.com/office/officeart/2005/8/layout/hierarchy3"/>
    <dgm:cxn modelId="{D52513ED-9C09-44A8-91C7-ED02D4ECA866}" type="presParOf" srcId="{D74B43B0-3409-4100-B459-880544065B0C}" destId="{C0EE1CEF-1454-4B84-9EAB-5C5F5FE826DD}" srcOrd="2" destOrd="0" presId="urn:microsoft.com/office/officeart/2005/8/layout/hierarchy3"/>
    <dgm:cxn modelId="{EC6EF640-57C5-4325-9678-E7C35E3ADBC5}" type="presParOf" srcId="{C0EE1CEF-1454-4B84-9EAB-5C5F5FE826DD}" destId="{D8DA0395-2009-4C5A-A8A7-1397E76C1BFB}" srcOrd="0" destOrd="0" presId="urn:microsoft.com/office/officeart/2005/8/layout/hierarchy3"/>
    <dgm:cxn modelId="{238635BB-B223-44B4-9724-30278B66812B}" type="presParOf" srcId="{D8DA0395-2009-4C5A-A8A7-1397E76C1BFB}" destId="{81D39417-23EF-4885-9351-EA0B5322EF36}" srcOrd="0" destOrd="0" presId="urn:microsoft.com/office/officeart/2005/8/layout/hierarchy3"/>
    <dgm:cxn modelId="{81530F76-8766-4B59-9339-8023701C3026}" type="presParOf" srcId="{D8DA0395-2009-4C5A-A8A7-1397E76C1BFB}" destId="{8952889C-2F6C-4F11-AB0E-ED997ACEB0C5}" srcOrd="1" destOrd="0" presId="urn:microsoft.com/office/officeart/2005/8/layout/hierarchy3"/>
    <dgm:cxn modelId="{A1CA2E43-46F9-4A63-A7CB-1CB44A94F448}" type="presParOf" srcId="{C0EE1CEF-1454-4B84-9EAB-5C5F5FE826DD}" destId="{5F0446B4-A34B-496A-BFF2-C6335633A0BD}" srcOrd="1" destOrd="0" presId="urn:microsoft.com/office/officeart/2005/8/layout/hierarchy3"/>
    <dgm:cxn modelId="{635DA595-2356-4189-A69D-94C892D5B3CB}" type="presParOf" srcId="{5F0446B4-A34B-496A-BFF2-C6335633A0BD}" destId="{16C733DB-BC5B-43E6-B621-6DBA50B671D2}" srcOrd="0" destOrd="0" presId="urn:microsoft.com/office/officeart/2005/8/layout/hierarchy3"/>
    <dgm:cxn modelId="{8D47A657-85C0-475E-BD58-51D08987D488}" type="presParOf" srcId="{5F0446B4-A34B-496A-BFF2-C6335633A0BD}" destId="{20E3A451-709E-48B6-966C-AF2C49507A3D}" srcOrd="1" destOrd="0" presId="urn:microsoft.com/office/officeart/2005/8/layout/hierarchy3"/>
    <dgm:cxn modelId="{8BB47626-0895-4726-88C3-ED864A2D2778}" type="presParOf" srcId="{D74B43B0-3409-4100-B459-880544065B0C}" destId="{6AF55938-D23F-43D0-B873-3AA6CBC7D65A}" srcOrd="3" destOrd="0" presId="urn:microsoft.com/office/officeart/2005/8/layout/hierarchy3"/>
    <dgm:cxn modelId="{BC249B9D-08B7-4BC7-AAF3-783D047E8FF8}" type="presParOf" srcId="{6AF55938-D23F-43D0-B873-3AA6CBC7D65A}" destId="{C8B5A2E9-98D0-463F-8577-B50401564BF3}" srcOrd="0" destOrd="0" presId="urn:microsoft.com/office/officeart/2005/8/layout/hierarchy3"/>
    <dgm:cxn modelId="{6AF23795-8D76-4B1C-82E6-3C624BB2E6EF}" type="presParOf" srcId="{C8B5A2E9-98D0-463F-8577-B50401564BF3}" destId="{1D8FEF4B-A125-4421-94F7-05D9BBE97D9C}" srcOrd="0" destOrd="0" presId="urn:microsoft.com/office/officeart/2005/8/layout/hierarchy3"/>
    <dgm:cxn modelId="{036D7BF1-735A-4B7A-B135-C7242BD5BDB6}" type="presParOf" srcId="{C8B5A2E9-98D0-463F-8577-B50401564BF3}" destId="{605F483C-5FE4-493F-BEF4-4DD9AD1C3738}" srcOrd="1" destOrd="0" presId="urn:microsoft.com/office/officeart/2005/8/layout/hierarchy3"/>
    <dgm:cxn modelId="{42B00390-C2C4-4876-8003-E94192849EFF}" type="presParOf" srcId="{6AF55938-D23F-43D0-B873-3AA6CBC7D65A}" destId="{EE89802D-9E4D-40D4-ACA4-572F05F59871}" srcOrd="1" destOrd="0" presId="urn:microsoft.com/office/officeart/2005/8/layout/hierarchy3"/>
    <dgm:cxn modelId="{E69349CF-2338-4338-9D16-CC34015AD11F}" type="presParOf" srcId="{EE89802D-9E4D-40D4-ACA4-572F05F59871}" destId="{A2C6E96B-2FBF-44D9-98CB-7E93E3BC17C5}" srcOrd="0" destOrd="0" presId="urn:microsoft.com/office/officeart/2005/8/layout/hierarchy3"/>
    <dgm:cxn modelId="{20F6A064-D160-42A9-AC05-03B2FF08C426}" type="presParOf" srcId="{EE89802D-9E4D-40D4-ACA4-572F05F59871}" destId="{B956D6B9-BC0D-4948-A4D6-396803CA9961}" srcOrd="1" destOrd="0" presId="urn:microsoft.com/office/officeart/2005/8/layout/hierarchy3"/>
    <dgm:cxn modelId="{CB5AC01D-82F0-4EC6-8196-060943B8FD96}" type="presParOf" srcId="{D74B43B0-3409-4100-B459-880544065B0C}" destId="{FD624A55-3DF1-42A0-863B-815E1CB24E77}" srcOrd="4" destOrd="0" presId="urn:microsoft.com/office/officeart/2005/8/layout/hierarchy3"/>
    <dgm:cxn modelId="{8A515738-4912-4BA6-BA69-F51B3F0E8468}" type="presParOf" srcId="{FD624A55-3DF1-42A0-863B-815E1CB24E77}" destId="{F644C795-3B30-46B5-A4FC-B93F193BF65E}" srcOrd="0" destOrd="0" presId="urn:microsoft.com/office/officeart/2005/8/layout/hierarchy3"/>
    <dgm:cxn modelId="{F814CAAF-0B42-432A-ADD4-3F7BDAE760B6}" type="presParOf" srcId="{F644C795-3B30-46B5-A4FC-B93F193BF65E}" destId="{B90B54E1-3EF9-4453-AAFA-0CA5A909532C}" srcOrd="0" destOrd="0" presId="urn:microsoft.com/office/officeart/2005/8/layout/hierarchy3"/>
    <dgm:cxn modelId="{7395CB71-05E1-4093-AE86-CC6E0693E274}" type="presParOf" srcId="{F644C795-3B30-46B5-A4FC-B93F193BF65E}" destId="{9E007679-C28B-450C-ADF1-B412482F8B3E}" srcOrd="1" destOrd="0" presId="urn:microsoft.com/office/officeart/2005/8/layout/hierarchy3"/>
    <dgm:cxn modelId="{33F8E024-162C-44A0-ABA0-388016E949DC}" type="presParOf" srcId="{FD624A55-3DF1-42A0-863B-815E1CB24E77}" destId="{A207905C-7EB6-4D04-AA12-65905136DFA9}" srcOrd="1" destOrd="0" presId="urn:microsoft.com/office/officeart/2005/8/layout/hierarchy3"/>
    <dgm:cxn modelId="{35E0E15E-956E-4E65-90CA-2200F0B6D671}" type="presParOf" srcId="{A207905C-7EB6-4D04-AA12-65905136DFA9}" destId="{9C79B0C3-BE7C-40CE-9EA4-E58612936C48}" srcOrd="0" destOrd="0" presId="urn:microsoft.com/office/officeart/2005/8/layout/hierarchy3"/>
    <dgm:cxn modelId="{1BA21C21-7D75-4210-A0F1-58FA5DDAF471}" type="presParOf" srcId="{A207905C-7EB6-4D04-AA12-65905136DFA9}" destId="{C2E1FD84-E564-4CEA-93CA-A9C6B507B329}" srcOrd="1" destOrd="0" presId="urn:microsoft.com/office/officeart/2005/8/layout/hierarchy3"/>
    <dgm:cxn modelId="{3BD57D11-23FB-474C-98E6-3546FF19D4DE}" type="presParOf" srcId="{D74B43B0-3409-4100-B459-880544065B0C}" destId="{8C739531-BB81-4677-9AB6-C9C8A742C256}" srcOrd="5" destOrd="0" presId="urn:microsoft.com/office/officeart/2005/8/layout/hierarchy3"/>
    <dgm:cxn modelId="{919A9780-D1DE-477F-9825-44B899083B6D}" type="presParOf" srcId="{8C739531-BB81-4677-9AB6-C9C8A742C256}" destId="{82256F30-4BF3-46C8-9B30-D0FED98861CD}" srcOrd="0" destOrd="0" presId="urn:microsoft.com/office/officeart/2005/8/layout/hierarchy3"/>
    <dgm:cxn modelId="{322A1172-DF3D-4FC9-B1AC-130B924D2BEE}" type="presParOf" srcId="{82256F30-4BF3-46C8-9B30-D0FED98861CD}" destId="{54386FE9-BCCB-4F08-B4C1-2A3233E1A2D6}" srcOrd="0" destOrd="0" presId="urn:microsoft.com/office/officeart/2005/8/layout/hierarchy3"/>
    <dgm:cxn modelId="{28CE60E4-ECB6-41D3-A74B-898EC79BA1ED}" type="presParOf" srcId="{82256F30-4BF3-46C8-9B30-D0FED98861CD}" destId="{588BA5B6-D50D-4324-A783-05254F58C85A}" srcOrd="1" destOrd="0" presId="urn:microsoft.com/office/officeart/2005/8/layout/hierarchy3"/>
    <dgm:cxn modelId="{5FC6A186-D6AB-4985-8623-2AD0F7ED92D7}" type="presParOf" srcId="{8C739531-BB81-4677-9AB6-C9C8A742C256}" destId="{210A05D3-F286-43C7-8313-7037CF580560}" srcOrd="1" destOrd="0" presId="urn:microsoft.com/office/officeart/2005/8/layout/hierarchy3"/>
    <dgm:cxn modelId="{36ABB269-CFCD-40A3-B3D0-96809F533E09}" type="presParOf" srcId="{210A05D3-F286-43C7-8313-7037CF580560}" destId="{D7493F98-14AA-4BC7-BDD9-08185D0B7166}" srcOrd="0" destOrd="0" presId="urn:microsoft.com/office/officeart/2005/8/layout/hierarchy3"/>
    <dgm:cxn modelId="{38234777-1391-40DD-9B89-F2DBBC4928C5}" type="presParOf" srcId="{210A05D3-F286-43C7-8313-7037CF580560}" destId="{A4406B63-9C69-4ECA-BF0E-ED6ED9B04CE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9E2407-5E7E-447C-925A-ABFD794898C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3190764-D6A2-4E0C-9985-3E4CF4B55A0E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02097-A47A-48D9-8A5B-F15B95E24581}" type="par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6B98ABA-E4E4-4DE7-94CE-387475E1CC3D}" type="sib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431C9312-A379-4E46-80D7-6871970E67F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dirty="0">
            <a:solidFill>
              <a:schemeClr val="bg2"/>
            </a:solidFill>
          </a:endParaRPr>
        </a:p>
      </dgm:t>
    </dgm:pt>
    <dgm:pt modelId="{C8AA1F17-FB00-462A-BC29-2530D7A95A07}" type="par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21E1109-3909-44D6-9D7F-F9F9555AF140}" type="sib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2F82819E-4B0F-4F9E-AFD5-80F2680651C1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570F8-8FB6-487A-B041-F4971FD626C7}" type="par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49F818C-C6BC-45E3-8766-84C4008A53E7}" type="sib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5061BE47-3760-46F0-ADB5-529F4E75AA0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B798F-28D5-418B-A180-9054B68D4DC8}" type="par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92D68923-E58C-40B9-A379-4226DDCBD1CB}" type="sib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AD2B21F-A2E9-400E-8BD5-CA05B9D6D72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F00FB-9029-4F18-B6D4-885B3AA640C2}" type="par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EB6316A-4C58-4A5A-90CA-3F2C9402B28F}" type="sib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89AA4C9-463F-483B-8D99-FF927A6E8E0B}" type="pres">
      <dgm:prSet presAssocID="{429E2407-5E7E-447C-925A-ABFD794898C8}" presName="compositeShape" presStyleCnt="0">
        <dgm:presLayoutVars>
          <dgm:chMax val="7"/>
          <dgm:dir/>
          <dgm:resizeHandles val="exact"/>
        </dgm:presLayoutVars>
      </dgm:prSet>
      <dgm:spPr/>
    </dgm:pt>
    <dgm:pt modelId="{D8C9F4CB-BEA4-4C5D-B238-486BE8F1B395}" type="pres">
      <dgm:prSet presAssocID="{429E2407-5E7E-447C-925A-ABFD794898C8}" presName="wedge1" presStyleLbl="node1" presStyleIdx="0" presStyleCnt="5" custLinFactNeighborX="21384" custLinFactNeighborY="-20975"/>
      <dgm:spPr/>
      <dgm:t>
        <a:bodyPr/>
        <a:lstStyle/>
        <a:p>
          <a:endParaRPr lang="uk-UA"/>
        </a:p>
      </dgm:t>
    </dgm:pt>
    <dgm:pt modelId="{0B1F4B68-B092-469A-B38B-F761A1BF26B6}" type="pres">
      <dgm:prSet presAssocID="{429E2407-5E7E-447C-925A-ABFD794898C8}" presName="dummy1a" presStyleCnt="0"/>
      <dgm:spPr/>
    </dgm:pt>
    <dgm:pt modelId="{DB36C88A-6E1B-4DF9-8BD2-A81F09D49B38}" type="pres">
      <dgm:prSet presAssocID="{429E2407-5E7E-447C-925A-ABFD794898C8}" presName="dummy1b" presStyleCnt="0"/>
      <dgm:spPr/>
    </dgm:pt>
    <dgm:pt modelId="{8FF9F50D-FFDA-4579-8EDE-AF86199A1277}" type="pres">
      <dgm:prSet presAssocID="{429E2407-5E7E-447C-925A-ABFD794898C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FE6564-218F-4D3C-BED2-F26D85A0941E}" type="pres">
      <dgm:prSet presAssocID="{429E2407-5E7E-447C-925A-ABFD794898C8}" presName="wedge2" presStyleLbl="node1" presStyleIdx="1" presStyleCnt="5" custLinFactNeighborX="27330" custLinFactNeighborY="-2945"/>
      <dgm:spPr/>
      <dgm:t>
        <a:bodyPr/>
        <a:lstStyle/>
        <a:p>
          <a:endParaRPr lang="uk-UA"/>
        </a:p>
      </dgm:t>
    </dgm:pt>
    <dgm:pt modelId="{5AD60FC8-C4B4-4522-B016-31E76734880C}" type="pres">
      <dgm:prSet presAssocID="{429E2407-5E7E-447C-925A-ABFD794898C8}" presName="dummy2a" presStyleCnt="0"/>
      <dgm:spPr/>
    </dgm:pt>
    <dgm:pt modelId="{3294B395-E2BB-4080-ABCC-407EEBF59605}" type="pres">
      <dgm:prSet presAssocID="{429E2407-5E7E-447C-925A-ABFD794898C8}" presName="dummy2b" presStyleCnt="0"/>
      <dgm:spPr/>
    </dgm:pt>
    <dgm:pt modelId="{7B1AE693-72BD-4035-9755-6FDC933E29D9}" type="pres">
      <dgm:prSet presAssocID="{429E2407-5E7E-447C-925A-ABFD794898C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A9D25C-9A6D-4763-811E-1552025FCBD6}" type="pres">
      <dgm:prSet presAssocID="{429E2407-5E7E-447C-925A-ABFD794898C8}" presName="wedge3" presStyleLbl="node1" presStyleIdx="2" presStyleCnt="5" custLinFactNeighborX="4082" custLinFactNeighborY="15226"/>
      <dgm:spPr/>
      <dgm:t>
        <a:bodyPr/>
        <a:lstStyle/>
        <a:p>
          <a:endParaRPr lang="uk-UA"/>
        </a:p>
      </dgm:t>
    </dgm:pt>
    <dgm:pt modelId="{6A863F56-8E82-4586-A688-5E8BB4552335}" type="pres">
      <dgm:prSet presAssocID="{429E2407-5E7E-447C-925A-ABFD794898C8}" presName="dummy3a" presStyleCnt="0"/>
      <dgm:spPr/>
    </dgm:pt>
    <dgm:pt modelId="{6E654523-E9E1-4BE9-BE09-4CD067B6F0EF}" type="pres">
      <dgm:prSet presAssocID="{429E2407-5E7E-447C-925A-ABFD794898C8}" presName="dummy3b" presStyleCnt="0"/>
      <dgm:spPr/>
    </dgm:pt>
    <dgm:pt modelId="{B3D5145D-68FF-49CA-8173-D02560DA968C}" type="pres">
      <dgm:prSet presAssocID="{429E2407-5E7E-447C-925A-ABFD794898C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6AD7B4-381E-489D-A5CB-D2BC2475FE95}" type="pres">
      <dgm:prSet presAssocID="{429E2407-5E7E-447C-925A-ABFD794898C8}" presName="wedge4" presStyleLbl="node1" presStyleIdx="3" presStyleCnt="5" custLinFactNeighborX="-24269" custLinFactNeighborY="-2945"/>
      <dgm:spPr/>
      <dgm:t>
        <a:bodyPr/>
        <a:lstStyle/>
        <a:p>
          <a:endParaRPr lang="ru-RU"/>
        </a:p>
      </dgm:t>
    </dgm:pt>
    <dgm:pt modelId="{60EB8516-C743-488B-B289-89DBA2C70C24}" type="pres">
      <dgm:prSet presAssocID="{429E2407-5E7E-447C-925A-ABFD794898C8}" presName="dummy4a" presStyleCnt="0"/>
      <dgm:spPr/>
    </dgm:pt>
    <dgm:pt modelId="{3C5878A5-F59D-4E4C-B978-7BA00E382F25}" type="pres">
      <dgm:prSet presAssocID="{429E2407-5E7E-447C-925A-ABFD794898C8}" presName="dummy4b" presStyleCnt="0"/>
      <dgm:spPr/>
    </dgm:pt>
    <dgm:pt modelId="{90C40676-A895-41BE-B56D-AF4D8E0912A9}" type="pres">
      <dgm:prSet presAssocID="{429E2407-5E7E-447C-925A-ABFD794898C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F292F-95AC-408C-9D3F-59258EDD8921}" type="pres">
      <dgm:prSet presAssocID="{429E2407-5E7E-447C-925A-ABFD794898C8}" presName="wedge5" presStyleLbl="node1" presStyleIdx="4" presStyleCnt="5" custLinFactNeighborX="-21199" custLinFactNeighborY="-19274"/>
      <dgm:spPr/>
      <dgm:t>
        <a:bodyPr/>
        <a:lstStyle/>
        <a:p>
          <a:endParaRPr lang="uk-UA"/>
        </a:p>
      </dgm:t>
    </dgm:pt>
    <dgm:pt modelId="{13BDF594-CDC4-4BFB-B404-2234F5DD721E}" type="pres">
      <dgm:prSet presAssocID="{429E2407-5E7E-447C-925A-ABFD794898C8}" presName="dummy5a" presStyleCnt="0"/>
      <dgm:spPr/>
    </dgm:pt>
    <dgm:pt modelId="{1ABB5389-81A2-4C82-8623-6D3A2956D215}" type="pres">
      <dgm:prSet presAssocID="{429E2407-5E7E-447C-925A-ABFD794898C8}" presName="dummy5b" presStyleCnt="0"/>
      <dgm:spPr/>
    </dgm:pt>
    <dgm:pt modelId="{4AC647D9-9DF3-4E32-876A-4F6F037411FD}" type="pres">
      <dgm:prSet presAssocID="{429E2407-5E7E-447C-925A-ABFD794898C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48CE43-213D-4D29-9DD1-7D762357D305}" type="pres">
      <dgm:prSet presAssocID="{06B98ABA-E4E4-4DE7-94CE-387475E1CC3D}" presName="arrowWedge1" presStyleLbl="fgSibTrans2D1" presStyleIdx="0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A990947-D598-4D19-8CB9-4EE2D48BCC28}" type="pres">
      <dgm:prSet presAssocID="{92D68923-E58C-40B9-A379-4226DDCBD1CB}" presName="arrowWedge2" presStyleLbl="fgSibTrans2D1" presStyleIdx="1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AC24495D-2683-45EA-BFBC-F6B039FC1D2E}" type="pres">
      <dgm:prSet presAssocID="{6EB6316A-4C58-4A5A-90CA-3F2C9402B28F}" presName="arrowWedge3" presStyleLbl="fgSibTrans2D1" presStyleIdx="2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59542A6B-6C68-4E87-9644-399D9FE00E49}" type="pres">
      <dgm:prSet presAssocID="{621E1109-3909-44D6-9D7F-F9F9555AF140}" presName="arrowWedge4" presStyleLbl="fgSibTrans2D1" presStyleIdx="3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9D1125B-A773-4877-8A88-4B4475B5C450}" type="pres">
      <dgm:prSet presAssocID="{A49F818C-C6BC-45E3-8766-84C4008A53E7}" presName="arrowWedge5" presStyleLbl="fgSibTrans2D1" presStyleIdx="4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</dgm:ptLst>
  <dgm:cxnLst>
    <dgm:cxn modelId="{A0D28ACC-0AE0-4FDE-8C22-09B02A7A8438}" srcId="{429E2407-5E7E-447C-925A-ABFD794898C8}" destId="{5061BE47-3760-46F0-ADB5-529F4E75AA03}" srcOrd="1" destOrd="0" parTransId="{80EB798F-28D5-418B-A180-9054B68D4DC8}" sibTransId="{92D68923-E58C-40B9-A379-4226DDCBD1CB}"/>
    <dgm:cxn modelId="{A0A170C0-CBF4-42D6-8ACA-1EC627A0934D}" srcId="{429E2407-5E7E-447C-925A-ABFD794898C8}" destId="{AAD2B21F-A2E9-400E-8BD5-CA05B9D6D723}" srcOrd="2" destOrd="0" parTransId="{3A2F00FB-9029-4F18-B6D4-885B3AA640C2}" sibTransId="{6EB6316A-4C58-4A5A-90CA-3F2C9402B28F}"/>
    <dgm:cxn modelId="{1BF2671F-9133-43C8-9F05-A78122558DE9}" type="presOf" srcId="{429E2407-5E7E-447C-925A-ABFD794898C8}" destId="{089AA4C9-463F-483B-8D99-FF927A6E8E0B}" srcOrd="0" destOrd="0" presId="urn:microsoft.com/office/officeart/2005/8/layout/cycle8"/>
    <dgm:cxn modelId="{6941DA2A-CCFD-4B68-83D5-D16FCC310356}" type="presOf" srcId="{431C9312-A379-4E46-80D7-6871970E67F3}" destId="{D56AD7B4-381E-489D-A5CB-D2BC2475FE95}" srcOrd="0" destOrd="0" presId="urn:microsoft.com/office/officeart/2005/8/layout/cycle8"/>
    <dgm:cxn modelId="{CD521AB3-208E-437C-BE37-11608ECDF7B4}" srcId="{429E2407-5E7E-447C-925A-ABFD794898C8}" destId="{2F82819E-4B0F-4F9E-AFD5-80F2680651C1}" srcOrd="4" destOrd="0" parTransId="{546570F8-8FB6-487A-B041-F4971FD626C7}" sibTransId="{A49F818C-C6BC-45E3-8766-84C4008A53E7}"/>
    <dgm:cxn modelId="{D4A22118-1B5C-429F-93AE-32C891D0E3D0}" type="presOf" srcId="{5061BE47-3760-46F0-ADB5-529F4E75AA03}" destId="{7B1AE693-72BD-4035-9755-6FDC933E29D9}" srcOrd="1" destOrd="0" presId="urn:microsoft.com/office/officeart/2005/8/layout/cycle8"/>
    <dgm:cxn modelId="{A769B504-CDA4-4ABA-8E50-CA9B7F9C9962}" type="presOf" srcId="{2F82819E-4B0F-4F9E-AFD5-80F2680651C1}" destId="{2EBF292F-95AC-408C-9D3F-59258EDD8921}" srcOrd="0" destOrd="0" presId="urn:microsoft.com/office/officeart/2005/8/layout/cycle8"/>
    <dgm:cxn modelId="{3B4A5D88-DF43-4F96-AF46-A496B94FFC7B}" type="presOf" srcId="{AAD2B21F-A2E9-400E-8BD5-CA05B9D6D723}" destId="{B3D5145D-68FF-49CA-8173-D02560DA968C}" srcOrd="1" destOrd="0" presId="urn:microsoft.com/office/officeart/2005/8/layout/cycle8"/>
    <dgm:cxn modelId="{ADC5F573-DC6A-4369-B55D-78F17171632D}" type="presOf" srcId="{2F82819E-4B0F-4F9E-AFD5-80F2680651C1}" destId="{4AC647D9-9DF3-4E32-876A-4F6F037411FD}" srcOrd="1" destOrd="0" presId="urn:microsoft.com/office/officeart/2005/8/layout/cycle8"/>
    <dgm:cxn modelId="{F60A79D4-BE31-4677-9BB9-7026D3890919}" type="presOf" srcId="{431C9312-A379-4E46-80D7-6871970E67F3}" destId="{90C40676-A895-41BE-B56D-AF4D8E0912A9}" srcOrd="1" destOrd="0" presId="urn:microsoft.com/office/officeart/2005/8/layout/cycle8"/>
    <dgm:cxn modelId="{FA844435-B470-4767-B282-1E37645002B5}" srcId="{429E2407-5E7E-447C-925A-ABFD794898C8}" destId="{43190764-D6A2-4E0C-9985-3E4CF4B55A0E}" srcOrd="0" destOrd="0" parTransId="{60102097-A47A-48D9-8A5B-F15B95E24581}" sibTransId="{06B98ABA-E4E4-4DE7-94CE-387475E1CC3D}"/>
    <dgm:cxn modelId="{11199A29-8635-483F-9F88-D9482821F25F}" type="presOf" srcId="{5061BE47-3760-46F0-ADB5-529F4E75AA03}" destId="{A8FE6564-218F-4D3C-BED2-F26D85A0941E}" srcOrd="0" destOrd="0" presId="urn:microsoft.com/office/officeart/2005/8/layout/cycle8"/>
    <dgm:cxn modelId="{693F4762-DD43-4631-BABD-6190A4FFA0EF}" type="presOf" srcId="{43190764-D6A2-4E0C-9985-3E4CF4B55A0E}" destId="{8FF9F50D-FFDA-4579-8EDE-AF86199A1277}" srcOrd="1" destOrd="0" presId="urn:microsoft.com/office/officeart/2005/8/layout/cycle8"/>
    <dgm:cxn modelId="{82F9CEAB-5A8C-4DB2-AA87-BD1615D7D4CB}" srcId="{429E2407-5E7E-447C-925A-ABFD794898C8}" destId="{431C9312-A379-4E46-80D7-6871970E67F3}" srcOrd="3" destOrd="0" parTransId="{C8AA1F17-FB00-462A-BC29-2530D7A95A07}" sibTransId="{621E1109-3909-44D6-9D7F-F9F9555AF140}"/>
    <dgm:cxn modelId="{E0D48B81-3245-4F5E-ABC3-E7D386147E77}" type="presOf" srcId="{43190764-D6A2-4E0C-9985-3E4CF4B55A0E}" destId="{D8C9F4CB-BEA4-4C5D-B238-486BE8F1B395}" srcOrd="0" destOrd="0" presId="urn:microsoft.com/office/officeart/2005/8/layout/cycle8"/>
    <dgm:cxn modelId="{E0CE7BC5-B499-4854-8D89-60AAD6662313}" type="presOf" srcId="{AAD2B21F-A2E9-400E-8BD5-CA05B9D6D723}" destId="{3FA9D25C-9A6D-4763-811E-1552025FCBD6}" srcOrd="0" destOrd="0" presId="urn:microsoft.com/office/officeart/2005/8/layout/cycle8"/>
    <dgm:cxn modelId="{9ED9DEE2-4A26-466A-9FC4-AB1D21C5A226}" type="presParOf" srcId="{089AA4C9-463F-483B-8D99-FF927A6E8E0B}" destId="{D8C9F4CB-BEA4-4C5D-B238-486BE8F1B395}" srcOrd="0" destOrd="0" presId="urn:microsoft.com/office/officeart/2005/8/layout/cycle8"/>
    <dgm:cxn modelId="{6A5971B9-EFD8-4EA9-A8E7-9D8298DEAE22}" type="presParOf" srcId="{089AA4C9-463F-483B-8D99-FF927A6E8E0B}" destId="{0B1F4B68-B092-469A-B38B-F761A1BF26B6}" srcOrd="1" destOrd="0" presId="urn:microsoft.com/office/officeart/2005/8/layout/cycle8"/>
    <dgm:cxn modelId="{AC6AC19A-E9A0-40B3-B933-CC493D516BCA}" type="presParOf" srcId="{089AA4C9-463F-483B-8D99-FF927A6E8E0B}" destId="{DB36C88A-6E1B-4DF9-8BD2-A81F09D49B38}" srcOrd="2" destOrd="0" presId="urn:microsoft.com/office/officeart/2005/8/layout/cycle8"/>
    <dgm:cxn modelId="{6BB45E43-E211-430A-81E7-E6A3533255D8}" type="presParOf" srcId="{089AA4C9-463F-483B-8D99-FF927A6E8E0B}" destId="{8FF9F50D-FFDA-4579-8EDE-AF86199A1277}" srcOrd="3" destOrd="0" presId="urn:microsoft.com/office/officeart/2005/8/layout/cycle8"/>
    <dgm:cxn modelId="{49EECF08-EE44-4B42-975C-77E5A9399761}" type="presParOf" srcId="{089AA4C9-463F-483B-8D99-FF927A6E8E0B}" destId="{A8FE6564-218F-4D3C-BED2-F26D85A0941E}" srcOrd="4" destOrd="0" presId="urn:microsoft.com/office/officeart/2005/8/layout/cycle8"/>
    <dgm:cxn modelId="{1D207DE1-7C7D-423F-94EB-3640033FB8D4}" type="presParOf" srcId="{089AA4C9-463F-483B-8D99-FF927A6E8E0B}" destId="{5AD60FC8-C4B4-4522-B016-31E76734880C}" srcOrd="5" destOrd="0" presId="urn:microsoft.com/office/officeart/2005/8/layout/cycle8"/>
    <dgm:cxn modelId="{C568AE6E-828F-4327-AD3D-A9F16B751E3E}" type="presParOf" srcId="{089AA4C9-463F-483B-8D99-FF927A6E8E0B}" destId="{3294B395-E2BB-4080-ABCC-407EEBF59605}" srcOrd="6" destOrd="0" presId="urn:microsoft.com/office/officeart/2005/8/layout/cycle8"/>
    <dgm:cxn modelId="{051841F6-87A0-429F-9556-93EA4C6ADBB6}" type="presParOf" srcId="{089AA4C9-463F-483B-8D99-FF927A6E8E0B}" destId="{7B1AE693-72BD-4035-9755-6FDC933E29D9}" srcOrd="7" destOrd="0" presId="urn:microsoft.com/office/officeart/2005/8/layout/cycle8"/>
    <dgm:cxn modelId="{FE43B9A3-99AA-4878-8A85-4F890DFBD26A}" type="presParOf" srcId="{089AA4C9-463F-483B-8D99-FF927A6E8E0B}" destId="{3FA9D25C-9A6D-4763-811E-1552025FCBD6}" srcOrd="8" destOrd="0" presId="urn:microsoft.com/office/officeart/2005/8/layout/cycle8"/>
    <dgm:cxn modelId="{67B7B0BB-3335-4C0F-9739-D8F17FB14968}" type="presParOf" srcId="{089AA4C9-463F-483B-8D99-FF927A6E8E0B}" destId="{6A863F56-8E82-4586-A688-5E8BB4552335}" srcOrd="9" destOrd="0" presId="urn:microsoft.com/office/officeart/2005/8/layout/cycle8"/>
    <dgm:cxn modelId="{1B8A92A4-C487-4030-84C2-83807E0E5E98}" type="presParOf" srcId="{089AA4C9-463F-483B-8D99-FF927A6E8E0B}" destId="{6E654523-E9E1-4BE9-BE09-4CD067B6F0EF}" srcOrd="10" destOrd="0" presId="urn:microsoft.com/office/officeart/2005/8/layout/cycle8"/>
    <dgm:cxn modelId="{4E1284F7-6BB9-4C29-A779-77E1A4DECAEA}" type="presParOf" srcId="{089AA4C9-463F-483B-8D99-FF927A6E8E0B}" destId="{B3D5145D-68FF-49CA-8173-D02560DA968C}" srcOrd="11" destOrd="0" presId="urn:microsoft.com/office/officeart/2005/8/layout/cycle8"/>
    <dgm:cxn modelId="{8108C6BC-E291-40F8-9885-668651A17191}" type="presParOf" srcId="{089AA4C9-463F-483B-8D99-FF927A6E8E0B}" destId="{D56AD7B4-381E-489D-A5CB-D2BC2475FE95}" srcOrd="12" destOrd="0" presId="urn:microsoft.com/office/officeart/2005/8/layout/cycle8"/>
    <dgm:cxn modelId="{0B64F7FA-1D8D-44AD-A7C5-6C17B5584831}" type="presParOf" srcId="{089AA4C9-463F-483B-8D99-FF927A6E8E0B}" destId="{60EB8516-C743-488B-B289-89DBA2C70C24}" srcOrd="13" destOrd="0" presId="urn:microsoft.com/office/officeart/2005/8/layout/cycle8"/>
    <dgm:cxn modelId="{FA8613B7-BCAC-4647-94DD-5245D2766019}" type="presParOf" srcId="{089AA4C9-463F-483B-8D99-FF927A6E8E0B}" destId="{3C5878A5-F59D-4E4C-B978-7BA00E382F25}" srcOrd="14" destOrd="0" presId="urn:microsoft.com/office/officeart/2005/8/layout/cycle8"/>
    <dgm:cxn modelId="{3A52D318-DD64-4EF7-9155-8F9C5CAA09E9}" type="presParOf" srcId="{089AA4C9-463F-483B-8D99-FF927A6E8E0B}" destId="{90C40676-A895-41BE-B56D-AF4D8E0912A9}" srcOrd="15" destOrd="0" presId="urn:microsoft.com/office/officeart/2005/8/layout/cycle8"/>
    <dgm:cxn modelId="{2CA4453B-E1F0-413D-B0CF-96080CDCF8A6}" type="presParOf" srcId="{089AA4C9-463F-483B-8D99-FF927A6E8E0B}" destId="{2EBF292F-95AC-408C-9D3F-59258EDD8921}" srcOrd="16" destOrd="0" presId="urn:microsoft.com/office/officeart/2005/8/layout/cycle8"/>
    <dgm:cxn modelId="{1BF87E98-0A5A-4D00-9125-1DFFF90ED4B5}" type="presParOf" srcId="{089AA4C9-463F-483B-8D99-FF927A6E8E0B}" destId="{13BDF594-CDC4-4BFB-B404-2234F5DD721E}" srcOrd="17" destOrd="0" presId="urn:microsoft.com/office/officeart/2005/8/layout/cycle8"/>
    <dgm:cxn modelId="{62D3720F-5E3A-4F3B-BD9C-37B5765F6A90}" type="presParOf" srcId="{089AA4C9-463F-483B-8D99-FF927A6E8E0B}" destId="{1ABB5389-81A2-4C82-8623-6D3A2956D215}" srcOrd="18" destOrd="0" presId="urn:microsoft.com/office/officeart/2005/8/layout/cycle8"/>
    <dgm:cxn modelId="{5BE230FA-90CF-4410-86E2-BC3919C1DCC1}" type="presParOf" srcId="{089AA4C9-463F-483B-8D99-FF927A6E8E0B}" destId="{4AC647D9-9DF3-4E32-876A-4F6F037411FD}" srcOrd="19" destOrd="0" presId="urn:microsoft.com/office/officeart/2005/8/layout/cycle8"/>
    <dgm:cxn modelId="{8414CCE0-81F2-461B-BFE8-F42CD2DC1D65}" type="presParOf" srcId="{089AA4C9-463F-483B-8D99-FF927A6E8E0B}" destId="{8448CE43-213D-4D29-9DD1-7D762357D305}" srcOrd="20" destOrd="0" presId="urn:microsoft.com/office/officeart/2005/8/layout/cycle8"/>
    <dgm:cxn modelId="{7E392476-072B-419F-8EAD-F5E5BD5D5703}" type="presParOf" srcId="{089AA4C9-463F-483B-8D99-FF927A6E8E0B}" destId="{DA990947-D598-4D19-8CB9-4EE2D48BCC28}" srcOrd="21" destOrd="0" presId="urn:microsoft.com/office/officeart/2005/8/layout/cycle8"/>
    <dgm:cxn modelId="{68E8D4FF-9A01-4583-B0DB-4333D7CC01C9}" type="presParOf" srcId="{089AA4C9-463F-483B-8D99-FF927A6E8E0B}" destId="{AC24495D-2683-45EA-BFBC-F6B039FC1D2E}" srcOrd="22" destOrd="0" presId="urn:microsoft.com/office/officeart/2005/8/layout/cycle8"/>
    <dgm:cxn modelId="{BFFC9D56-D48A-49C2-9F91-D97F29BCC2B0}" type="presParOf" srcId="{089AA4C9-463F-483B-8D99-FF927A6E8E0B}" destId="{59542A6B-6C68-4E87-9644-399D9FE00E49}" srcOrd="23" destOrd="0" presId="urn:microsoft.com/office/officeart/2005/8/layout/cycle8"/>
    <dgm:cxn modelId="{953D53EC-8487-4263-B816-5FF219F5E51D}" type="presParOf" srcId="{089AA4C9-463F-483B-8D99-FF927A6E8E0B}" destId="{D9D1125B-A773-4877-8A88-4B4475B5C45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B83D1-C049-47F6-BD9A-33148D6AD8CE}">
      <dsp:nvSpPr>
        <dsp:cNvPr id="0" name=""/>
        <dsp:cNvSpPr/>
      </dsp:nvSpPr>
      <dsp:spPr>
        <a:xfrm>
          <a:off x="3812" y="19048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Відділ СП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7305" y="32541"/>
        <a:ext cx="1073514" cy="433713"/>
      </dsp:txXfrm>
    </dsp:sp>
    <dsp:sp modelId="{EC846D1D-24B7-4A48-A2F4-646FE7DFEBCE}">
      <dsp:nvSpPr>
        <dsp:cNvPr id="0" name=""/>
        <dsp:cNvSpPr/>
      </dsp:nvSpPr>
      <dsp:spPr>
        <a:xfrm>
          <a:off x="113862" y="479748"/>
          <a:ext cx="110050" cy="1115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5549"/>
              </a:lnTo>
              <a:lnTo>
                <a:pt x="110050" y="111554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80694D-809C-4E1E-B7DD-C52FD19CDA25}">
      <dsp:nvSpPr>
        <dsp:cNvPr id="0" name=""/>
        <dsp:cNvSpPr/>
      </dsp:nvSpPr>
      <dsp:spPr>
        <a:xfrm>
          <a:off x="223912" y="594923"/>
          <a:ext cx="1403843" cy="2000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співробітників центрального органу управління та начальників територіальних управлінь Служби судової охорони та їхніх заступників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5029" y="636040"/>
        <a:ext cx="1321609" cy="1918514"/>
      </dsp:txXfrm>
    </dsp:sp>
    <dsp:sp modelId="{CFB9A514-3443-43FF-8BF1-F0865F415FB5}">
      <dsp:nvSpPr>
        <dsp:cNvPr id="0" name=""/>
        <dsp:cNvSpPr/>
      </dsp:nvSpPr>
      <dsp:spPr>
        <a:xfrm>
          <a:off x="113862" y="479748"/>
          <a:ext cx="118313" cy="3175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5763"/>
              </a:lnTo>
              <a:lnTo>
                <a:pt x="118313" y="317576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9E8E3-F235-4855-8031-AEF582A21A1F}">
      <dsp:nvSpPr>
        <dsp:cNvPr id="0" name=""/>
        <dsp:cNvSpPr/>
      </dsp:nvSpPr>
      <dsp:spPr>
        <a:xfrm>
          <a:off x="232175" y="2729895"/>
          <a:ext cx="1269842" cy="1851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місто Київ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Київська 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область</a:t>
          </a:r>
          <a:endParaRPr lang="uk-UA" sz="13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Вінниця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Житомир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Черкаси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Чернігів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367" y="2767087"/>
        <a:ext cx="1195458" cy="1776848"/>
      </dsp:txXfrm>
    </dsp:sp>
    <dsp:sp modelId="{670EE249-F303-47E4-98AB-9B5614900BCA}">
      <dsp:nvSpPr>
        <dsp:cNvPr id="0" name=""/>
        <dsp:cNvSpPr/>
      </dsp:nvSpPr>
      <dsp:spPr>
        <a:xfrm>
          <a:off x="1523954" y="19048"/>
          <a:ext cx="1670753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Дніпровське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537447" y="32541"/>
        <a:ext cx="1643767" cy="433713"/>
      </dsp:txXfrm>
    </dsp:sp>
    <dsp:sp modelId="{56996AD9-E83A-4ACA-AE38-09BB3FDF0A05}">
      <dsp:nvSpPr>
        <dsp:cNvPr id="0" name=""/>
        <dsp:cNvSpPr/>
      </dsp:nvSpPr>
      <dsp:spPr>
        <a:xfrm>
          <a:off x="1691030" y="479748"/>
          <a:ext cx="167075" cy="567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595"/>
              </a:lnTo>
              <a:lnTo>
                <a:pt x="167075" y="5675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928D3-ABE8-43CB-8565-3D540B33441C}">
      <dsp:nvSpPr>
        <dsp:cNvPr id="0" name=""/>
        <dsp:cNvSpPr/>
      </dsp:nvSpPr>
      <dsp:spPr>
        <a:xfrm>
          <a:off x="1858105" y="594923"/>
          <a:ext cx="1346546" cy="904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Дніпро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Кропивницький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 Запоріжжя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884607" y="621425"/>
        <a:ext cx="1293542" cy="851837"/>
      </dsp:txXfrm>
    </dsp:sp>
    <dsp:sp modelId="{81D39417-23EF-4885-9351-EA0B5322EF36}">
      <dsp:nvSpPr>
        <dsp:cNvPr id="0" name=""/>
        <dsp:cNvSpPr/>
      </dsp:nvSpPr>
      <dsp:spPr>
        <a:xfrm>
          <a:off x="3354479" y="22425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Львівське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367972" y="35918"/>
        <a:ext cx="1073514" cy="433713"/>
      </dsp:txXfrm>
    </dsp:sp>
    <dsp:sp modelId="{16C733DB-BC5B-43E6-B621-6DBA50B671D2}">
      <dsp:nvSpPr>
        <dsp:cNvPr id="0" name=""/>
        <dsp:cNvSpPr/>
      </dsp:nvSpPr>
      <dsp:spPr>
        <a:xfrm>
          <a:off x="3464529" y="483125"/>
          <a:ext cx="95248" cy="92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5125"/>
              </a:lnTo>
              <a:lnTo>
                <a:pt x="95248" y="92512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3A451-709E-48B6-966C-AF2C49507A3D}">
      <dsp:nvSpPr>
        <dsp:cNvPr id="0" name=""/>
        <dsp:cNvSpPr/>
      </dsp:nvSpPr>
      <dsp:spPr>
        <a:xfrm>
          <a:off x="3559778" y="596208"/>
          <a:ext cx="1085437" cy="16240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Львів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Рівне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Луцьк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Ужгород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Івано–Франківськ (області)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91569" y="627999"/>
        <a:ext cx="1021855" cy="1560503"/>
      </dsp:txXfrm>
    </dsp:sp>
    <dsp:sp modelId="{1D8FEF4B-A125-4421-94F7-05D9BBE97D9C}">
      <dsp:nvSpPr>
        <dsp:cNvPr id="0" name=""/>
        <dsp:cNvSpPr/>
      </dsp:nvSpPr>
      <dsp:spPr>
        <a:xfrm>
          <a:off x="4654683" y="30778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Одеське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668176" y="44271"/>
        <a:ext cx="1073514" cy="433713"/>
      </dsp:txXfrm>
    </dsp:sp>
    <dsp:sp modelId="{A2C6E96B-2FBF-44D9-98CB-7E93E3BC17C5}">
      <dsp:nvSpPr>
        <dsp:cNvPr id="0" name=""/>
        <dsp:cNvSpPr/>
      </dsp:nvSpPr>
      <dsp:spPr>
        <a:xfrm>
          <a:off x="4719013" y="491477"/>
          <a:ext cx="91440" cy="6141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4135"/>
              </a:lnTo>
              <a:lnTo>
                <a:pt x="99782" y="61413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6D6B9-BC0D-4948-A4D6-396803CA9961}">
      <dsp:nvSpPr>
        <dsp:cNvPr id="0" name=""/>
        <dsp:cNvSpPr/>
      </dsp:nvSpPr>
      <dsp:spPr>
        <a:xfrm>
          <a:off x="4818795" y="614525"/>
          <a:ext cx="974810" cy="982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Одеса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Миколаїв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Херсон (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47346" y="643076"/>
        <a:ext cx="917708" cy="925072"/>
      </dsp:txXfrm>
    </dsp:sp>
    <dsp:sp modelId="{B90B54E1-3EF9-4453-AAFA-0CA5A909532C}">
      <dsp:nvSpPr>
        <dsp:cNvPr id="0" name=""/>
        <dsp:cNvSpPr/>
      </dsp:nvSpPr>
      <dsp:spPr>
        <a:xfrm>
          <a:off x="5886464" y="64201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Харківське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899957" y="77694"/>
        <a:ext cx="1073514" cy="433713"/>
      </dsp:txXfrm>
    </dsp:sp>
    <dsp:sp modelId="{9C79B0C3-BE7C-40CE-9EA4-E58612936C48}">
      <dsp:nvSpPr>
        <dsp:cNvPr id="0" name=""/>
        <dsp:cNvSpPr/>
      </dsp:nvSpPr>
      <dsp:spPr>
        <a:xfrm>
          <a:off x="5996515" y="524901"/>
          <a:ext cx="95244" cy="900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061"/>
              </a:lnTo>
              <a:lnTo>
                <a:pt x="95244" y="90006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1FD84-E564-4CEA-93CA-A9C6B507B329}">
      <dsp:nvSpPr>
        <dsp:cNvPr id="0" name=""/>
        <dsp:cNvSpPr/>
      </dsp:nvSpPr>
      <dsp:spPr>
        <a:xfrm>
          <a:off x="6091759" y="552091"/>
          <a:ext cx="853797" cy="1745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Донецьк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Луганськ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Полтава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Суми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Харків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16766" y="577098"/>
        <a:ext cx="803783" cy="1695728"/>
      </dsp:txXfrm>
    </dsp:sp>
    <dsp:sp modelId="{54386FE9-BCCB-4F08-B4C1-2A3233E1A2D6}">
      <dsp:nvSpPr>
        <dsp:cNvPr id="0" name=""/>
        <dsp:cNvSpPr/>
      </dsp:nvSpPr>
      <dsp:spPr>
        <a:xfrm>
          <a:off x="7148274" y="49395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Чернівецьке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161767" y="62888"/>
        <a:ext cx="1073514" cy="433713"/>
      </dsp:txXfrm>
    </dsp:sp>
    <dsp:sp modelId="{D7493F98-14AA-4BC7-BDD9-08185D0B7166}">
      <dsp:nvSpPr>
        <dsp:cNvPr id="0" name=""/>
        <dsp:cNvSpPr/>
      </dsp:nvSpPr>
      <dsp:spPr>
        <a:xfrm>
          <a:off x="7212604" y="510094"/>
          <a:ext cx="91440" cy="6238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3844"/>
              </a:lnTo>
              <a:lnTo>
                <a:pt x="110929" y="62384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06B63-9C69-4ECA-BF0E-ED6ED9B04CE8}">
      <dsp:nvSpPr>
        <dsp:cNvPr id="0" name=""/>
        <dsp:cNvSpPr/>
      </dsp:nvSpPr>
      <dsp:spPr>
        <a:xfrm>
          <a:off x="7323533" y="614525"/>
          <a:ext cx="1322966" cy="1038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Чернівці Тернопіль Хмельницький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(області)</a:t>
          </a:r>
          <a:endParaRPr lang="uk-UA" sz="7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53959" y="644951"/>
        <a:ext cx="1262114" cy="977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9F4CB-BEA4-4C5D-B238-486BE8F1B395}">
      <dsp:nvSpPr>
        <dsp:cNvPr id="0" name=""/>
        <dsp:cNvSpPr/>
      </dsp:nvSpPr>
      <dsp:spPr>
        <a:xfrm>
          <a:off x="3168337" y="-576085"/>
          <a:ext cx="4234070" cy="4234070"/>
        </a:xfrm>
        <a:prstGeom prst="pie">
          <a:avLst>
            <a:gd name="adj1" fmla="val 16200000"/>
            <a:gd name="adj2" fmla="val 2052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7110" y="135641"/>
        <a:ext cx="1360951" cy="907300"/>
      </dsp:txXfrm>
    </dsp:sp>
    <dsp:sp modelId="{A8FE6564-218F-4D3C-BED2-F26D85A0941E}">
      <dsp:nvSpPr>
        <dsp:cNvPr id="0" name=""/>
        <dsp:cNvSpPr/>
      </dsp:nvSpPr>
      <dsp:spPr>
        <a:xfrm>
          <a:off x="3456386" y="300225"/>
          <a:ext cx="4234070" cy="4234070"/>
        </a:xfrm>
        <a:prstGeom prst="pie">
          <a:avLst>
            <a:gd name="adj1" fmla="val 20520000"/>
            <a:gd name="adj2" fmla="val 324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3329" y="2234792"/>
        <a:ext cx="1260140" cy="1008112"/>
      </dsp:txXfrm>
    </dsp:sp>
    <dsp:sp modelId="{3FA9D25C-9A6D-4763-811E-1552025FCBD6}">
      <dsp:nvSpPr>
        <dsp:cNvPr id="0" name=""/>
        <dsp:cNvSpPr/>
      </dsp:nvSpPr>
      <dsp:spPr>
        <a:xfrm>
          <a:off x="2376279" y="1139158"/>
          <a:ext cx="4234070" cy="4234070"/>
        </a:xfrm>
        <a:prstGeom prst="pie">
          <a:avLst>
            <a:gd name="adj1" fmla="val 3240000"/>
            <a:gd name="adj2" fmla="val 756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8447" y="4113088"/>
        <a:ext cx="1209734" cy="1108923"/>
      </dsp:txXfrm>
    </dsp:sp>
    <dsp:sp modelId="{D56AD7B4-381E-489D-A5CB-D2BC2475FE95}">
      <dsp:nvSpPr>
        <dsp:cNvPr id="0" name=""/>
        <dsp:cNvSpPr/>
      </dsp:nvSpPr>
      <dsp:spPr>
        <a:xfrm>
          <a:off x="1080107" y="300225"/>
          <a:ext cx="4234070" cy="4234070"/>
        </a:xfrm>
        <a:prstGeom prst="pie">
          <a:avLst>
            <a:gd name="adj1" fmla="val 7560000"/>
            <a:gd name="adj2" fmla="val 1188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kern="1200" dirty="0">
            <a:solidFill>
              <a:schemeClr val="bg2"/>
            </a:solidFill>
          </a:endParaRPr>
        </a:p>
      </dsp:txBody>
      <dsp:txXfrm>
        <a:off x="1327095" y="2234792"/>
        <a:ext cx="1260140" cy="1008112"/>
      </dsp:txXfrm>
    </dsp:sp>
    <dsp:sp modelId="{2EBF292F-95AC-408C-9D3F-59258EDD8921}">
      <dsp:nvSpPr>
        <dsp:cNvPr id="0" name=""/>
        <dsp:cNvSpPr/>
      </dsp:nvSpPr>
      <dsp:spPr>
        <a:xfrm>
          <a:off x="1246385" y="-504064"/>
          <a:ext cx="4234070" cy="4234070"/>
        </a:xfrm>
        <a:prstGeom prst="pie">
          <a:avLst>
            <a:gd name="adj1" fmla="val 11880000"/>
            <a:gd name="adj2" fmla="val 1620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0731" y="207663"/>
        <a:ext cx="1360951" cy="907300"/>
      </dsp:txXfrm>
    </dsp:sp>
    <dsp:sp modelId="{8448CE43-213D-4D29-9DD1-7D762357D305}">
      <dsp:nvSpPr>
        <dsp:cNvPr id="0" name=""/>
        <dsp:cNvSpPr/>
      </dsp:nvSpPr>
      <dsp:spPr>
        <a:xfrm>
          <a:off x="2906028" y="-838194"/>
          <a:ext cx="4758288" cy="475828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0947-D598-4D19-8CB9-4EE2D48BCC28}">
      <dsp:nvSpPr>
        <dsp:cNvPr id="0" name=""/>
        <dsp:cNvSpPr/>
      </dsp:nvSpPr>
      <dsp:spPr>
        <a:xfrm>
          <a:off x="3194570" y="38079"/>
          <a:ext cx="4758288" cy="475828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4495D-2683-45EA-BFBC-F6B039FC1D2E}">
      <dsp:nvSpPr>
        <dsp:cNvPr id="0" name=""/>
        <dsp:cNvSpPr/>
      </dsp:nvSpPr>
      <dsp:spPr>
        <a:xfrm>
          <a:off x="2114170" y="877224"/>
          <a:ext cx="4758288" cy="475828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42A6B-6C68-4E87-9644-399D9FE00E49}">
      <dsp:nvSpPr>
        <dsp:cNvPr id="0" name=""/>
        <dsp:cNvSpPr/>
      </dsp:nvSpPr>
      <dsp:spPr>
        <a:xfrm>
          <a:off x="817705" y="38079"/>
          <a:ext cx="4758288" cy="475828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1125B-A773-4877-8A88-4B4475B5C450}">
      <dsp:nvSpPr>
        <dsp:cNvPr id="0" name=""/>
        <dsp:cNvSpPr/>
      </dsp:nvSpPr>
      <dsp:spPr>
        <a:xfrm>
          <a:off x="984475" y="-766173"/>
          <a:ext cx="4758288" cy="475828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02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0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53364"/>
            <a:ext cx="8229600" cy="3667724"/>
          </a:xfrm>
        </p:spPr>
        <p:txBody>
          <a:bodyPr/>
          <a:lstStyle/>
          <a:p>
            <a:pPr marL="0" indent="0" algn="ctr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789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 і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співробітниць</a:t>
            </a:r>
            <a:endParaRPr lang="uk-UA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онлайн–семінари–практикуми </a:t>
            </a:r>
          </a:p>
          <a:p>
            <a:pPr marL="0" indent="0" algn="just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“Ефективна  комунікація у професійній діяльності” –  Київ, Дніпро </a:t>
            </a:r>
          </a:p>
          <a:p>
            <a:pPr marL="0" indent="0" algn="just">
              <a:buNone/>
            </a:pPr>
            <a:r>
              <a:rPr lang="uk-UA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флайн і </a:t>
            </a:r>
            <a:r>
              <a:rPr lang="uk-UA" sz="1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онлайн–тренінги</a:t>
            </a:r>
            <a:r>
              <a:rPr lang="uk-UA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</a:t>
            </a:r>
            <a:r>
              <a:rPr lang="en-US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6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uk-UA" sz="1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 безпеки </a:t>
            </a:r>
            <a:r>
              <a:rPr lang="uk-UA" sz="16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</a:t>
            </a:r>
            <a:r>
              <a:rPr lang="uk-UA" sz="1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членів їхніх сімей, працівників апаратів судів. Громадська </a:t>
            </a:r>
            <a:r>
              <a:rPr lang="uk-UA" sz="16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en-US" sz="16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16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Київ, Чернігів, Черкаси, Суми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онлайн–круглі столи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“Функціонування Служби судової охорони в системі правосуддя України” –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Черкаси,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Суми,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Полтава, Чернігів, Луцьк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онлайн–семінари: “Судова система України, законодавство про судоустрій і статус суддів” – Львів, Тернопіль, Івано–Франківськ, Рівне, Дружківка, Хмельницький, Харків, </a:t>
            </a:r>
            <a: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 та протидія корупції: окремі аспекти законодавства України. Особливості електронного декларування” – </a:t>
            </a:r>
            <a: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endParaRPr lang="uk-UA" sz="16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67544" y="91699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2021 році – 30 занять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" y="4407316"/>
            <a:ext cx="5177235" cy="2358327"/>
          </a:xfrm>
          <a:prstGeom prst="rect">
            <a:avLst/>
          </a:prstGeom>
        </p:spPr>
      </p:pic>
      <p:pic>
        <p:nvPicPr>
          <p:cNvPr id="1026" name="Picture 2" descr="http://www.nsj.gov.ua/images/news/kiev/2021/february/12/_viber_2021-02-12_13-52-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578" y="4407316"/>
            <a:ext cx="3884639" cy="235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40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у розробленні тренінгу </a:t>
            </a: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зяли судді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Лілія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Карабак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Вищої ради правосуддя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Лисенко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Ірина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Паламарчук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Закревська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 Буряк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 Марчук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267744" y="332656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</a:t>
            </a:r>
            <a:r>
              <a:rPr lang="uk-UA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курсів 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7422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75" y="332656"/>
            <a:ext cx="9144000" cy="33296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2" y="3627168"/>
            <a:ext cx="9135882" cy="295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8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лютого 2021 року в Територіальному управлінні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в місті Києві та Київській області</a:t>
            </a:r>
            <a:r>
              <a:rPr 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Спікери: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судді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endParaRPr lang="uk-UA" sz="2400" b="1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Андрій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Потапенко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Тамара Закревська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 Буряк, Роман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Кашперський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691680" y="8477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Офлайн–апробація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тренінгу:</a:t>
            </a:r>
          </a:p>
          <a:p>
            <a:pPr algn="ctr"/>
            <a:r>
              <a:rPr lang="uk-UA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71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sj.gov.ua/images/news/kiev/2021/february/18/18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8964996" cy="597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40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і 25 березня та 6 квітня 2021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року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територіальних управліннях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Чернігівській, Черкаській  і Сумській областях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2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Тренерська команда: судді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2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2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2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r>
              <a:rPr lang="uk-UA" sz="2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2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endParaRPr lang="uk-UA" sz="2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2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endParaRPr lang="uk-UA" sz="2200" b="1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заступниця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 Громадської організації “Всеукраїнська асоціація судових прес–секретарів”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Лисенко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uk-UA" sz="2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uk-UA" sz="2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2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Закревська</a:t>
            </a:r>
            <a:endParaRPr lang="uk-UA" sz="2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475656" y="8477"/>
            <a:ext cx="6264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Онлайн–тренінг</a:t>
            </a:r>
          </a:p>
          <a:p>
            <a:pPr algn="ctr"/>
            <a:r>
              <a:rPr lang="uk-UA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230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640960" cy="5949280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/>
              </a:rPr>
              <a:t> 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915816" y="116632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оманди</a:t>
            </a:r>
            <a:endParaRPr lang="uk-UA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52239"/>
            <a:ext cx="2924944" cy="29249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21" y="821634"/>
            <a:ext cx="3326576" cy="33265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21088"/>
            <a:ext cx="3515883" cy="26369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2135" y="3861048"/>
            <a:ext cx="4407957" cy="294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8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589240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 основи забезпечення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</a:p>
          <a:p>
            <a:pPr marL="0" indent="0" algn="ctr">
              <a:buNone/>
            </a:pPr>
            <a:endParaRPr lang="uk-UA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безпековими ризиками 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заходів із запобігання </a:t>
            </a:r>
          </a:p>
          <a:p>
            <a:pPr marL="0" indent="0" algn="ctr">
              <a:buNone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загрозам особистій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безпеці</a:t>
            </a:r>
          </a:p>
          <a:p>
            <a:pPr marL="0" indent="0" algn="ctr">
              <a:buNone/>
            </a:pPr>
            <a:endParaRPr lang="uk-UA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заходи громадської безпеки при розгляді справ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судом</a:t>
            </a:r>
          </a:p>
          <a:p>
            <a:pPr marL="0" indent="0" algn="ctr">
              <a:buNone/>
            </a:pPr>
            <a:endParaRPr lang="uk-UA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зпека  в надзвичайних (критичних) ситуаціях</a:t>
            </a:r>
            <a:r>
              <a:rPr lang="uk-UA" sz="2400" dirty="0">
                <a:effectLst/>
              </a:rPr>
              <a:t> </a:t>
            </a:r>
            <a:endParaRPr lang="uk-UA" sz="2400" dirty="0" smtClean="0">
              <a:effectLst/>
            </a:endParaRPr>
          </a:p>
          <a:p>
            <a:pPr marL="0" indent="0" algn="ctr">
              <a:buNone/>
            </a:pPr>
            <a:endParaRPr lang="uk-UA" sz="2400" dirty="0" smtClean="0">
              <a:effectLst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ідповідальність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 Служби судової охорони 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5496" y="1827"/>
            <a:ext cx="9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особистої безпеки </a:t>
            </a:r>
          </a:p>
          <a:p>
            <a:pPr marL="0" indent="0" algn="ctr">
              <a:buNone/>
            </a:pP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і членів їхніх сімей, працівників апаратів судів. </a:t>
            </a:r>
            <a:endParaRPr lang="uk-UA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</a:p>
        </p:txBody>
      </p:sp>
    </p:spTree>
    <p:extLst>
      <p:ext uri="{BB962C8B-B14F-4D97-AF65-F5344CB8AC3E}">
        <p14:creationId xmlns:p14="http://schemas.microsoft.com/office/powerpoint/2010/main" val="256517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6237312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 групи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удді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 Служби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Дмитро </a:t>
            </a:r>
            <a:r>
              <a:rPr lang="uk-UA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 апарату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Вищого антикорупційного суду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Юрій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Кривда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представниці Громадської організації “Всеукраїнська асоціація судових прес–секретарів”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Лисенко, Ірина Паламарчук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працівниці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Діана Сніцаренко, Наталія Буряк, Тамара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Закревська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лекцій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971600" y="1827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uk-UA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тренінгу</a:t>
            </a:r>
            <a:endParaRPr lang="uk-UA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15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48158"/>
            <a:ext cx="8229600" cy="6023029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квітня  2021 року Національна школа суддів України провела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онлайн–апробацію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 для співробітників Територіального управління Служби судової охорони 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місті Києві та Київській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області: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 безпеки </a:t>
            </a:r>
          </a:p>
          <a:p>
            <a:pPr marL="0" indent="0" algn="ctr">
              <a:buNone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і членів їхніх сімей, працівників апаратів судів. Громадська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en-US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тренінгу співробітники та співробітниці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оволоділи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новими теоретично–практичними знаннями щодо основних понять забезпечення особистої безпеки суддів і членів їхніх сімей, працівників апаратів судів і громадської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удосконалили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свої вміння та навички управління безпековими ризиками, здійснення заходів громадської безпеки під час розгляду справ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судом</a:t>
            </a:r>
            <a:endParaRPr lang="uk-UA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971600" y="1827"/>
            <a:ext cx="7272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Онлайн–апробація тренінгу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31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20407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2990610"/>
            <a:ext cx="5076056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r>
              <a:rPr lang="uk-UA" sz="2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r>
              <a:rPr lang="uk-UA" sz="2000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</a:t>
            </a:r>
            <a:endParaRPr lang="uk-UA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співробітників Служби судової 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охорони: </a:t>
            </a:r>
          </a:p>
          <a:p>
            <a:pPr algn="ctr"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особистої безпеки 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членів їхніх сімей, 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апаратів судів. 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Громадська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endParaRPr lang="uk-UA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Київ–Харків–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Дружківка–Лисичанськ </a:t>
            </a:r>
            <a:endParaRPr lang="uk-UA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 квітня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211960" y="810870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курсів </a:t>
            </a:r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endPara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 Служби </a:t>
            </a:r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</a:t>
            </a: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 –  </a:t>
            </a:r>
          </a:p>
          <a:p>
            <a:pPr algn="ctr"/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кладова частина комплексної підготовки</a:t>
            </a:r>
            <a:endParaRPr lang="uk-UA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50473"/>
            <a:ext cx="3028216" cy="394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3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48679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анкет зворотного зв’язку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548680"/>
            <a:ext cx="8229600" cy="30243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онлайн–занять особливо актуальним і важливим джерелом інформації для Національної школи суддів України є анонімне анкетування за п’ятибальною шкалою, де 5 балів є найвищою оцінкою, а 1 бал – найнижчою.</a:t>
            </a:r>
          </a:p>
          <a:p>
            <a:pPr marL="0" indent="0" algn="just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аналізу анкет отримується інформація про ефективність обраних методів проведення занять, ступінь задоволеності  його учасників процесом і результатами роботи протягом заняття, а також ступінь досягнення поставленої мети.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4" y="3780915"/>
            <a:ext cx="4392488" cy="20000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6992"/>
            <a:ext cx="4342175" cy="1401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532" y="4758707"/>
            <a:ext cx="4392488" cy="200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810000" cy="49221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48072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55866" y="199546"/>
            <a:ext cx="4460150" cy="331236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</a:t>
            </a: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системи правосуддя </a:t>
            </a:r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95528" y="116632"/>
            <a:ext cx="4248472" cy="33123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152400" dist="317500" dir="5400000" sx="90000" sy="-19000" rotWithShape="0">
              <a:schemeClr val="tx1">
                <a:alpha val="15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ССО</a:t>
            </a:r>
          </a:p>
          <a:p>
            <a:pPr algn="ctr"/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 державним органом у 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 правосуддя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забезпечення охорони та підтримання громадського порядку в судах</a:t>
            </a:r>
            <a:endParaRPr lang="uk-UA" sz="2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i.palamarchuk\Desktop\unname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3282" y="3573016"/>
            <a:ext cx="3892964" cy="2996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04" y="3639492"/>
            <a:ext cx="3152873" cy="293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3" y="692696"/>
            <a:ext cx="8229600" cy="203474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7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школа суддів України та Служба судової охорони у 2019 році розпочали плідну співпрацю для професійної підготовки співробітників Служби судової охорони.</a:t>
            </a:r>
          </a:p>
          <a:p>
            <a:pPr marL="0" indent="0" algn="just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2020 році відповідно </a:t>
            </a:r>
            <a:r>
              <a:rPr lang="uk-UA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положень чинного законодавства Національна школа суддів України та Служба судової охорони визначили основні напрямки спільної роботи щодо виконання взаємопов’язаних функцій і завдань у 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Меморандумі про співпрацю.</a:t>
            </a:r>
          </a:p>
          <a:p>
            <a:pPr marL="0" indent="0" algn="just">
              <a:buNone/>
            </a:pPr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Головними цілями Меморандуму визначено поєднання зусиль сторін, спрямованих 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на: 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1187622" y="0"/>
            <a:ext cx="669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Унормування співпраці </a:t>
            </a:r>
          </a:p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й охорони судівництва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4944"/>
            <a:ext cx="7222019" cy="417545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63688" y="4221088"/>
            <a:ext cx="50405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професійного рівня співробітників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охорони, суддів і працівників апарату судів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пропозицій щодо удосконалення нормативної бази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сфері забезпечення охорони органів та установ системи правосуддя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безпеки учасників судового процесу й особистої безпеки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endParaRPr lang="uk-UA" sz="17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7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комплексної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</a:p>
          <a:p>
            <a:pPr marL="0" indent="0" algn="ctr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потреб у підготовці співробітників Служби судової 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локального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змісту та організації підготовки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Служби судової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 курсів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тренерів(викладачів) для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вишколу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015" y="72591"/>
            <a:ext cx="8229600" cy="656109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endParaRPr lang="uk-UA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592" y="745382"/>
            <a:ext cx="8496944" cy="1368152"/>
          </a:xfrm>
        </p:spPr>
        <p:txBody>
          <a:bodyPr/>
          <a:lstStyle/>
          <a:p>
            <a:pPr marL="0" indent="0" algn="just">
              <a:buNone/>
              <a:tabLst>
                <a:tab pos="444500" algn="l"/>
              </a:tabLst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Відповідно до п. 1.5. Порядку підготовки співробітників Служби судової охорони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відділ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спеціальної підготовки кандидатів на посаду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регіональні відділення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 здійснюють підготовку співробітників Служби судової охорони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17812613"/>
              </p:ext>
            </p:extLst>
          </p:nvPr>
        </p:nvGraphicFramePr>
        <p:xfrm>
          <a:off x="179512" y="2060848"/>
          <a:ext cx="8964488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2267744" y="4725144"/>
            <a:ext cx="6552728" cy="1800200"/>
          </a:xfrm>
          <a:prstGeom prst="ellipse">
            <a:avLst/>
          </a:prstGeom>
          <a:solidFill>
            <a:srgbClr val="FFC00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Підготовка співробітників </a:t>
            </a:r>
            <a:r>
              <a:rPr lang="uk-UA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Служби </a:t>
            </a:r>
            <a:endParaRPr lang="uk-UA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 бути організована та проведена </a:t>
            </a:r>
          </a:p>
          <a:p>
            <a:pPr algn="ctr"/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спільно різними структурними підрозділами </a:t>
            </a:r>
          </a:p>
          <a:p>
            <a:pPr algn="ctr"/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  <a:endParaRPr lang="uk-UA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6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76063"/>
          </a:xfrm>
        </p:spPr>
        <p:txBody>
          <a:bodyPr/>
          <a:lstStyle/>
          <a:p>
            <a:r>
              <a:rPr lang="uk-UA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підготовки на 2021 рік</a:t>
            </a:r>
            <a:endParaRPr lang="uk-UA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500" dirty="0" smtClean="0">
                <a:effectLst/>
                <a:latin typeface="Times New Roman" pitchFamily="18" charset="0"/>
                <a:cs typeface="Times New Roman" pitchFamily="18" charset="0"/>
              </a:rPr>
              <a:t>	Ректор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України затвердив план підготовки співробітників на 2021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рік, який погоджено зі Службою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судової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Планом передбачено </a:t>
            </a:r>
          </a:p>
          <a:p>
            <a:pPr marL="0" indent="0" algn="ctr">
              <a:buNone/>
            </a:pP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проведення </a:t>
            </a:r>
            <a:r>
              <a:rPr lang="uk-UA" sz="2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протягом 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року близько 100 занять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У період карантину проводяться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онлай і офлайн–заняття</a:t>
            </a:r>
            <a:endParaRPr lang="uk-UA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77072"/>
            <a:ext cx="47625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6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6109"/>
          </a:xfrm>
        </p:spPr>
        <p:txBody>
          <a:bodyPr/>
          <a:lstStyle/>
          <a:p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 Підготовки 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484784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82" y="2204864"/>
            <a:ext cx="2470252" cy="32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732808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79" y="2558463"/>
            <a:ext cx="2226556" cy="2226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3923928" cy="26210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Овал 10"/>
          <p:cNvSpPr/>
          <p:nvPr/>
        </p:nvSpPr>
        <p:spPr>
          <a:xfrm>
            <a:off x="1187624" y="1050449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96136" y="1729493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51919" y="4592223"/>
            <a:ext cx="4982915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9711</TotalTime>
  <Words>1079</Words>
  <Application>Microsoft Office PowerPoint</Application>
  <PresentationFormat>Екран (4:3)</PresentationFormat>
  <Paragraphs>186</Paragraphs>
  <Slides>21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Tahoma</vt:lpstr>
      <vt:lpstr>Times New Roman</vt:lpstr>
      <vt:lpstr>Wingdings</vt:lpstr>
      <vt:lpstr>22 власність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Організація</vt:lpstr>
      <vt:lpstr>План підготовки на 2021 рік</vt:lpstr>
      <vt:lpstr>Процес Підготовки </vt:lpstr>
      <vt:lpstr>Форми занять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Аналіз анкет зворотного зв’язку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 Володимир Антонович</cp:lastModifiedBy>
  <cp:revision>484</cp:revision>
  <dcterms:created xsi:type="dcterms:W3CDTF">2016-09-21T20:12:43Z</dcterms:created>
  <dcterms:modified xsi:type="dcterms:W3CDTF">2021-04-13T06:55:10Z</dcterms:modified>
</cp:coreProperties>
</file>