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7"/>
  </p:notesMasterIdLst>
  <p:sldIdLst>
    <p:sldId id="402" r:id="rId2"/>
    <p:sldId id="462" r:id="rId3"/>
    <p:sldId id="439" r:id="rId4"/>
    <p:sldId id="440" r:id="rId5"/>
    <p:sldId id="427" r:id="rId6"/>
    <p:sldId id="464" r:id="rId7"/>
    <p:sldId id="466" r:id="rId8"/>
    <p:sldId id="429" r:id="rId9"/>
    <p:sldId id="468" r:id="rId10"/>
    <p:sldId id="471" r:id="rId11"/>
    <p:sldId id="428" r:id="rId12"/>
    <p:sldId id="467" r:id="rId13"/>
    <p:sldId id="470" r:id="rId14"/>
    <p:sldId id="469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612068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завершальне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представлено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напрацьовані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обговорено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оновленого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проступки,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висвітлити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5536" y="3132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Фінальний етап розробки тренінгу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30926"/>
            <a:ext cx="4705121" cy="214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64" y="4339339"/>
            <a:ext cx="4824536" cy="253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7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83264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 листопада 2020 року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онлайна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пробацію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Ольга Шаповалова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Коротких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Муратова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Петро Заруба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Місечко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</a:t>
            </a:r>
            <a:r>
              <a:rPr lang="ru-RU" sz="20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Радуцька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Ольга Короткова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Юлія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Найденко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Остудімов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окреслити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судовій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запровадженням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включено три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модулі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змогли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досудового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аспектами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слідчих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судового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обвинувального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акта.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5536" y="31324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endParaRPr lang="ru-RU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9" y="764704"/>
            <a:ext cx="8788468" cy="510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4968552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 листопада 2020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 року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провела 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Одеського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апеляційного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проступки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мінілекціями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модерованими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827584" y="188641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розробників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41" y="1844824"/>
            <a:ext cx="3870255" cy="2310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49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7688" y="3151317"/>
            <a:ext cx="5040559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тренерів 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dirty="0"/>
              <a:t>	</a:t>
            </a:r>
          </a:p>
          <a:p>
            <a:pPr algn="ctr">
              <a:defRPr/>
            </a:pP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83968" y="6723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</a:t>
            </a:r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уддів–тренерів – </a:t>
            </a:r>
            <a:endParaRPr lang="uk-UA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 розвитку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8" y="3068960"/>
            <a:ext cx="2983858" cy="37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691680" y="260648"/>
            <a:ext cx="6336704" cy="28083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84" y="2636912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запровадження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відображення підходу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України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засобу/основи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довіри суспільства до суду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судівництва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верховенства права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кожному права на справедливий судовий розгляд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 і безстороннім судом,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утвореним відповідно до закону</a:t>
            </a: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37112"/>
            <a:ext cx="4171443" cy="2611323"/>
          </a:xfrm>
          <a:prstGeom prst="rect">
            <a:avLst/>
          </a:prstGeom>
        </p:spPr>
      </p:pic>
      <p:sp>
        <p:nvSpPr>
          <p:cNvPr id="6" name="Стрілка вниз 5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336971" y="1015481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Засади суддівської освіти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Суддівська освіта ґрунтується на: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потребах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цільової аудиторії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необхідності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вдосконалення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їхніх знань,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умінь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 навичок залежно від досвіду (стажу) роботи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урахуванням індивідуальних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 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розробці матеріалів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 всіх компонентів суддівської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освіти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підготовці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викладачів (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тренерів)</a:t>
            </a:r>
          </a:p>
          <a:p>
            <a:pPr algn="ctr"/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викладання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підхід до викладання розроблених курсів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 на підставі встановлених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викладачами вимог розроблених курсів та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методології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долати труднощі, властиві викладацькій (тренерській)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 інтерактивними методами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сучасні інформаційні технології навчання (працювати з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 та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 програмним забезпеченням і різноманітним комп’ютерним обладнанням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і володіти методикою дистанційної (зокрема, онлайн) підготовки та прагнути оволодівати необхідними знаннями та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в команді, формуючи партнерські відносини та забезпечуючи взаємну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 зусиль до свого розвитку та підвищення викладацької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299374"/>
            <a:ext cx="4417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(тренери)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 здобуття нового досвіду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засадничі принципи ефективної роботи малих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вірити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можливість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 інших про свої підходи до роботи, спокійно ставитися до констатації власних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новими ідеями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методиками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систематизований і системний підхід до вирішення проблем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викладачами є постійною та послідовною, супроводжуватися методологічною підтримкою (тренінги, семінари, методологічні школи, засідання груп, тощо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 вниз 3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7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напрями </a:t>
            </a: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суддівської освіти: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розвиток Національної школи суддів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системи підготовки, перепідготовки 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та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тренерів (викладачів)</a:t>
            </a:r>
          </a:p>
          <a:p>
            <a:pPr marL="0" indent="0" algn="ctr"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інституту наставництва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законодавче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механізму наставництва, що має регулювати зміст, методику та організацію наставництва 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судах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рекомендацій для відбору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наставників підготовку наставників,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 з розробкою методичних та навчальних матеріалів проведення такої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07" y="639852"/>
            <a:ext cx="8640960" cy="6218148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жовтня 2019 року в місті Києві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 розробників тренінгу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підготовки суддів “Особливості спрощеного провадження щодо кримінальних проступків”.</a:t>
            </a:r>
          </a:p>
          <a:p>
            <a:pPr marL="0" indent="0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засіданні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взяли судді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Коротких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Гандзюк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Місечко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Антонюк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Радуцька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 завданням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напрацювання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розстановкою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розробників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визначила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</a:p>
          <a:p>
            <a:pPr marL="0" indent="0">
              <a:buNone/>
            </a:pP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ефективному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засвоєнню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суддями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endParaRPr lang="ru-RU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знань,умінь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endParaRPr lang="ru-RU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роведення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116632"/>
            <a:ext cx="346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Початок розроблення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494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27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10251</TotalTime>
  <Words>818</Words>
  <Application>Microsoft Office PowerPoint</Application>
  <PresentationFormat>Екран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597</cp:revision>
  <dcterms:created xsi:type="dcterms:W3CDTF">2016-09-21T20:12:43Z</dcterms:created>
  <dcterms:modified xsi:type="dcterms:W3CDTF">2021-05-18T06:41:45Z</dcterms:modified>
</cp:coreProperties>
</file>