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402" r:id="rId2"/>
    <p:sldId id="456" r:id="rId3"/>
    <p:sldId id="439" r:id="rId4"/>
    <p:sldId id="463" r:id="rId5"/>
    <p:sldId id="464" r:id="rId6"/>
    <p:sldId id="429" r:id="rId7"/>
    <p:sldId id="441" r:id="rId8"/>
    <p:sldId id="428" r:id="rId9"/>
    <p:sldId id="458" r:id="rId10"/>
    <p:sldId id="447" r:id="rId11"/>
    <p:sldId id="448" r:id="rId12"/>
    <p:sldId id="449" r:id="rId13"/>
    <p:sldId id="450" r:id="rId14"/>
    <p:sldId id="451" r:id="rId15"/>
    <p:sldId id="455" r:id="rId16"/>
    <p:sldId id="422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Черкаській, Сумській,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Волинській, Вінницькій, Полтавській, Херсонській,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Рівненській і Запорізьких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Ходаківський, Тетяна Дудар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Онлайн–тренінги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5" y="762963"/>
            <a:ext cx="594928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4" y="3140968"/>
            <a:ext cx="7776864" cy="36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Одеса – Миколаїв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24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92089" y="810870"/>
            <a:ext cx="52325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– 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та підвищення професійного рівня  працівників Служби судової охорони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3" y="3009864"/>
            <a:ext cx="3189448" cy="37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11914"/>
            <a:ext cx="3731441" cy="279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" y="3573016"/>
            <a:ext cx="4572000" cy="271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53592" y="1484784"/>
            <a:ext cx="4390408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" y="1034991"/>
            <a:ext cx="4623218" cy="249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провела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 підготовлено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Перше півріччя 2021 року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888432" cy="24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" y="4381142"/>
            <a:ext cx="4260494" cy="23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10015</TotalTime>
  <Words>751</Words>
  <Application>Microsoft Office PowerPoint</Application>
  <PresentationFormat>Екран (4:3)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545</cp:revision>
  <dcterms:created xsi:type="dcterms:W3CDTF">2016-09-21T20:12:43Z</dcterms:created>
  <dcterms:modified xsi:type="dcterms:W3CDTF">2021-06-24T06:40:25Z</dcterms:modified>
</cp:coreProperties>
</file>