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402" r:id="rId2"/>
    <p:sldId id="456" r:id="rId3"/>
    <p:sldId id="439" r:id="rId4"/>
    <p:sldId id="463" r:id="rId5"/>
    <p:sldId id="464" r:id="rId6"/>
    <p:sldId id="429" r:id="rId7"/>
    <p:sldId id="428" r:id="rId8"/>
    <p:sldId id="458" r:id="rId9"/>
    <p:sldId id="447" r:id="rId10"/>
    <p:sldId id="448" r:id="rId11"/>
    <p:sldId id="422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sj.gov.ua/images/news/lviv/2021/august/3/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572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sj.gov.ua/images/news/kiev/2021/august/19/IMG-4a6152f0a283a3e7c7746e65dbbb690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92" y="3134148"/>
            <a:ext cx="6104706" cy="23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зурок\Desktop\6 сві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7951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національних стандартів суддівської освіти передбачає проведення на заключній стадії кожного заняття моніторингу та оцінювання й отримання від учасниць і учасників  зворотного зв’язку.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першому півріччі 2021 року такий зв’язок після онлайн–занять проводився методом анкетування з використанням електронних опитувальників, а результати таких опитувань ураховувалися для доопрацювання матеріалів курсів і внесення коректив в організацію наступних занять.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122" name="Picture 2" descr="http://nsj.gov.ua/images/news/kiev/2021/august/5/2021-08-05_17_10_18-Windo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570"/>
            <a:ext cx="6264696" cy="39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тренінгу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 управління                         Служби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в місті Києві                    та Київській області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етика працівників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7 вересня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92089" y="810870"/>
            <a:ext cx="5232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впровадження курсів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комплексної програми підготовки працівників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2615"/>
            <a:ext cx="2880320" cy="37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sj.gov.ua/images/news/odesa/2021/june/24/45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139952" cy="31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sj.gov.ua/images/news/chernivci/2021/july/09/9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96" y="3511914"/>
            <a:ext cx="4261304" cy="31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працівників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працівників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працівників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53592" y="1092464"/>
            <a:ext cx="4390408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" y="1072952"/>
            <a:ext cx="4623218" cy="249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nsj.gov.ua/images/news/harkiv/2021/july/6/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88432" cy="21865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827778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провела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 підготовлено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онлайн–семінари: “Судова система України, законодавство про судоустрій і статус суддів”,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Перше півріччя 2021 року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888432" cy="24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" y="4381142"/>
            <a:ext cx="4260494" cy="23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80" y="693509"/>
            <a:ext cx="8787019" cy="5975851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етика працівників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судді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П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ятак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Віталій Лютий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Мілієнко 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Хавлюк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75537" y="4717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  <p:pic>
        <p:nvPicPr>
          <p:cNvPr id="3074" name="Picture 2" descr="http://nsj.gov.ua/images/news/kiev/2021/september/2/_viber_2021-09-02_13-49-32-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547914" cy="35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10132</TotalTime>
  <Words>560</Words>
  <Application>Microsoft Office PowerPoint</Application>
  <PresentationFormat>Екран (4:3)</PresentationFormat>
  <Paragraphs>79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574</cp:revision>
  <dcterms:created xsi:type="dcterms:W3CDTF">2016-09-21T20:12:43Z</dcterms:created>
  <dcterms:modified xsi:type="dcterms:W3CDTF">2021-09-07T06:51:07Z</dcterms:modified>
</cp:coreProperties>
</file>