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315" r:id="rId2"/>
    <p:sldId id="390" r:id="rId3"/>
    <p:sldId id="377" r:id="rId4"/>
    <p:sldId id="398" r:id="rId5"/>
    <p:sldId id="417" r:id="rId6"/>
    <p:sldId id="397" r:id="rId7"/>
    <p:sldId id="378" r:id="rId8"/>
    <p:sldId id="384" r:id="rId9"/>
    <p:sldId id="385" r:id="rId10"/>
    <p:sldId id="394" r:id="rId11"/>
    <p:sldId id="379" r:id="rId12"/>
    <p:sldId id="419" r:id="rId13"/>
    <p:sldId id="400" r:id="rId14"/>
    <p:sldId id="413" r:id="rId15"/>
    <p:sldId id="402" r:id="rId16"/>
    <p:sldId id="403" r:id="rId17"/>
    <p:sldId id="404" r:id="rId18"/>
    <p:sldId id="424" r:id="rId19"/>
    <p:sldId id="425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науково-дослідної</a:t>
          </a:r>
          <a:r>
            <a:rPr lang="ru-RU" sz="15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роботи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наукових досліджень проблем судочинства та науково-методичного забезпечення суддівської освіти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2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r>
            <a:rPr lang="uk-UA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юридичний відділ 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відділи 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бухгалтерського обліку та планової діяльності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r>
            <a:rPr lang="uk-UA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інформаційних технологій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latin typeface="Times New Roman" pitchFamily="18" charset="0"/>
              <a:cs typeface="Times New Roman" pitchFamily="18" charset="0"/>
            </a:rPr>
            <a:t> адміністративно - господарського забезпечення</a:t>
          </a: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судових органів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відділ підготовки суддів 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 судді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uk-UA" sz="1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2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Відділ забезпечення діяльності ректорату 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r>
            <a:rPr lang="uk-UA" sz="1200" b="1" noProof="0" dirty="0" smtClean="0">
              <a:effectLst/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200" b="1" noProof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LinFactNeighborX="-58286" custLinFactNeighborY="-347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47104" custScaleY="113136" custLinFactNeighborX="-1516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336128" custLinFactNeighborX="-346" custLinFactNeighborY="-33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49795" custScaleY="120110" custLinFactNeighborX="-44566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88809" custScaleY="194850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-54165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87501" custScaleY="30863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33949" custLinFactNeighborY="-2974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871F5647-67BA-4544-9151-5CC2227F0B83}" type="presOf" srcId="{B2AD752A-55DC-4C52-871A-BA546E6920D9}" destId="{64C8A136-AF3E-46A2-BAA6-8DC2B2FDA806}" srcOrd="0" destOrd="0" presId="urn:microsoft.com/office/officeart/2005/8/layout/hierarchy1"/>
    <dgm:cxn modelId="{38F2255E-909B-4E4D-8C0F-80237D32708E}" type="presOf" srcId="{B023AEDC-27A1-4BEB-8D65-BC7FE56E599D}" destId="{45CFAA77-70A6-4857-9C3E-2400783D20FE}" srcOrd="0" destOrd="0" presId="urn:microsoft.com/office/officeart/2005/8/layout/hierarchy1"/>
    <dgm:cxn modelId="{3A5FE581-DB27-4FE3-ADED-A5865A2E2619}" type="presOf" srcId="{BAEA83AE-8238-439B-967A-F6E1D353ABDF}" destId="{FA74E41D-B116-43E4-A1D0-38EF4FD06EFB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86342A88-7E15-4C92-A967-1F216642413E}" type="presOf" srcId="{EF77D13F-7064-4A0F-9B92-731ECEE5D617}" destId="{D120D77A-60B6-49C3-99D5-65A1C9042979}" srcOrd="0" destOrd="0" presId="urn:microsoft.com/office/officeart/2005/8/layout/hierarchy1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0E01A5E6-35EC-487A-821F-E3DDBD55C8EE}" type="presOf" srcId="{BD909922-59BB-4E28-9B54-72A0C0A790A4}" destId="{9D8D93D7-1B06-4946-B0D0-EC1D450829E1}" srcOrd="0" destOrd="0" presId="urn:microsoft.com/office/officeart/2005/8/layout/hierarchy1"/>
    <dgm:cxn modelId="{85A856EB-08D7-494B-BAE3-34A45E97EBAC}" type="presOf" srcId="{C8968307-704C-4265-862C-7CB9FD33ADA5}" destId="{18058337-2457-4721-8F6A-77B1D682049A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B26DB649-B8C6-4111-B466-8F032646298A}" type="presOf" srcId="{A2F5CDE0-55F6-440E-95FD-3AB2B91B3F67}" destId="{2B8B7015-AB96-4F9D-9262-6441D65CFA43}" srcOrd="0" destOrd="0" presId="urn:microsoft.com/office/officeart/2005/8/layout/hierarchy1"/>
    <dgm:cxn modelId="{E29B29D3-7F9D-435E-B430-67C108A853B1}" type="presOf" srcId="{89CCFB4D-FE58-47DB-9AC7-8C471E129569}" destId="{DD1D5631-9E6D-4F52-B1F0-F70653E36815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B19AAA01-E455-45CF-8FFC-24F4D55C7DB1}" type="presOf" srcId="{FB89E6D6-3178-4FAF-9FC0-D43CEF9C6907}" destId="{46D40F09-1986-424E-B56F-AABDF73629F0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0079F389-773C-4D3D-A68B-9DE7B4173BA8}" type="presOf" srcId="{13E62422-2764-45BD-9899-509292BAE6B7}" destId="{5B08471A-1627-40D3-AF43-98779A08DB8A}" srcOrd="0" destOrd="0" presId="urn:microsoft.com/office/officeart/2005/8/layout/hierarchy1"/>
    <dgm:cxn modelId="{DE1F6387-4D68-49E2-B6AE-CFEF73CF5B25}" type="presOf" srcId="{CE2415DD-CD9C-4C6F-B731-B05F822D1D32}" destId="{BD04993E-897B-4D05-A41E-CD10FEE2DBE6}" srcOrd="0" destOrd="0" presId="urn:microsoft.com/office/officeart/2005/8/layout/hierarchy1"/>
    <dgm:cxn modelId="{33FFAD4B-DF6D-4F2B-9A4B-47ACB4F1874C}" type="presOf" srcId="{172FA471-972D-4369-9A7B-80819C157CE0}" destId="{03D556DB-47D3-4176-8A7F-6DBBE6719536}" srcOrd="0" destOrd="0" presId="urn:microsoft.com/office/officeart/2005/8/layout/hierarchy1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52552429-DE51-4820-AB6F-98FE5EE5881C}" type="presOf" srcId="{168E8302-641D-4410-98B3-4F148112A20B}" destId="{3296364F-7985-40D5-B0D2-09B498540135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7D100D20-0A9A-44D3-8176-7B805FC577F2}" type="presOf" srcId="{EAF669F1-465F-4506-B4CE-A924BE8CE66D}" destId="{FC6B11B5-1044-40C4-A5B3-C5D750A9A5C0}" srcOrd="0" destOrd="0" presId="urn:microsoft.com/office/officeart/2005/8/layout/hierarchy1"/>
    <dgm:cxn modelId="{B46E3A92-E65A-4685-8FDC-79D825092C47}" type="presOf" srcId="{433BCEAE-F742-45E4-BAE0-21D30102112D}" destId="{BF2B42D0-C877-43E4-AC57-F6D35D075417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E3B63A84-E308-4364-B030-F359D158E36D}" type="presOf" srcId="{03031840-A204-468F-BC59-391BE1B29243}" destId="{6F286D2C-53E2-47F0-B68C-8262A3694166}" srcOrd="0" destOrd="0" presId="urn:microsoft.com/office/officeart/2005/8/layout/hierarchy1"/>
    <dgm:cxn modelId="{04B16E04-F120-4277-A784-168EEF0E638C}" type="presOf" srcId="{5D1EC746-F5FC-4358-B570-95B74F857BEF}" destId="{53696040-16EC-4727-A86A-79B54C72633B}" srcOrd="0" destOrd="0" presId="urn:microsoft.com/office/officeart/2005/8/layout/hierarchy1"/>
    <dgm:cxn modelId="{83E012E8-5FC9-4E57-9005-5D41B1E883AD}" type="presOf" srcId="{1CD14478-D76A-427A-B54A-94965E64A27D}" destId="{5AA6C24F-1E9B-41FB-A0AD-5277357A1EC5}" srcOrd="0" destOrd="0" presId="urn:microsoft.com/office/officeart/2005/8/layout/hierarchy1"/>
    <dgm:cxn modelId="{4B9BF39D-A87F-4BBE-B555-7A51042357B3}" type="presParOf" srcId="{9D8D93D7-1B06-4946-B0D0-EC1D450829E1}" destId="{CC4D81B9-F7BC-4D35-AB4F-4072A96C877E}" srcOrd="0" destOrd="0" presId="urn:microsoft.com/office/officeart/2005/8/layout/hierarchy1"/>
    <dgm:cxn modelId="{7F4A2E0C-D795-4648-B7D1-ED173BC5299A}" type="presParOf" srcId="{CC4D81B9-F7BC-4D35-AB4F-4072A96C877E}" destId="{496359C6-AA8F-492E-A5FC-6ED8D387175B}" srcOrd="0" destOrd="0" presId="urn:microsoft.com/office/officeart/2005/8/layout/hierarchy1"/>
    <dgm:cxn modelId="{76074FE4-1747-4C99-81FC-F57BD9C3C83C}" type="presParOf" srcId="{496359C6-AA8F-492E-A5FC-6ED8D387175B}" destId="{CF2C95D5-0117-409C-989E-A6933413E448}" srcOrd="0" destOrd="0" presId="urn:microsoft.com/office/officeart/2005/8/layout/hierarchy1"/>
    <dgm:cxn modelId="{B59600A6-09FA-46A5-A69A-534C17133EA0}" type="presParOf" srcId="{496359C6-AA8F-492E-A5FC-6ED8D387175B}" destId="{5AA6C24F-1E9B-41FB-A0AD-5277357A1EC5}" srcOrd="1" destOrd="0" presId="urn:microsoft.com/office/officeart/2005/8/layout/hierarchy1"/>
    <dgm:cxn modelId="{24E5EDFA-D72E-4FBD-92D5-C2BB8EE35837}" type="presParOf" srcId="{CC4D81B9-F7BC-4D35-AB4F-4072A96C877E}" destId="{D0815C83-5B71-4FC2-A127-77A6DB3790BD}" srcOrd="1" destOrd="0" presId="urn:microsoft.com/office/officeart/2005/8/layout/hierarchy1"/>
    <dgm:cxn modelId="{1B288828-45B2-40B5-975F-C4543FDE4F2F}" type="presParOf" srcId="{D0815C83-5B71-4FC2-A127-77A6DB3790BD}" destId="{DD1D5631-9E6D-4F52-B1F0-F70653E36815}" srcOrd="0" destOrd="0" presId="urn:microsoft.com/office/officeart/2005/8/layout/hierarchy1"/>
    <dgm:cxn modelId="{D67E28B0-4315-4FD1-9235-2DFFD5D7BBE0}" type="presParOf" srcId="{D0815C83-5B71-4FC2-A127-77A6DB3790BD}" destId="{83471612-8ED2-49E0-8A98-279A1B0ED316}" srcOrd="1" destOrd="0" presId="urn:microsoft.com/office/officeart/2005/8/layout/hierarchy1"/>
    <dgm:cxn modelId="{85786104-1A8C-4693-8893-1EF5B3DFDF52}" type="presParOf" srcId="{83471612-8ED2-49E0-8A98-279A1B0ED316}" destId="{2D3B6988-E10A-44C9-B84C-A0D0039AB144}" srcOrd="0" destOrd="0" presId="urn:microsoft.com/office/officeart/2005/8/layout/hierarchy1"/>
    <dgm:cxn modelId="{F3A52AF6-951A-4020-BC80-43A68A62EDE5}" type="presParOf" srcId="{2D3B6988-E10A-44C9-B84C-A0D0039AB144}" destId="{CA8B6CCA-A55D-46C2-8DCA-9C0E5872A452}" srcOrd="0" destOrd="0" presId="urn:microsoft.com/office/officeart/2005/8/layout/hierarchy1"/>
    <dgm:cxn modelId="{DB475981-DE20-4810-AA6D-244723050DE5}" type="presParOf" srcId="{2D3B6988-E10A-44C9-B84C-A0D0039AB144}" destId="{6F286D2C-53E2-47F0-B68C-8262A3694166}" srcOrd="1" destOrd="0" presId="urn:microsoft.com/office/officeart/2005/8/layout/hierarchy1"/>
    <dgm:cxn modelId="{D997065A-F2FD-4A63-9DF5-CD2F939E1D86}" type="presParOf" srcId="{83471612-8ED2-49E0-8A98-279A1B0ED316}" destId="{21F1D1E7-93F0-41B5-95AD-1704BAE3A644}" srcOrd="1" destOrd="0" presId="urn:microsoft.com/office/officeart/2005/8/layout/hierarchy1"/>
    <dgm:cxn modelId="{4487C062-B7FE-4404-B3AD-8037407F0F89}" type="presParOf" srcId="{21F1D1E7-93F0-41B5-95AD-1704BAE3A644}" destId="{64C8A136-AF3E-46A2-BAA6-8DC2B2FDA806}" srcOrd="0" destOrd="0" presId="urn:microsoft.com/office/officeart/2005/8/layout/hierarchy1"/>
    <dgm:cxn modelId="{9B6C7042-3568-46D7-8C03-27230C718B91}" type="presParOf" srcId="{21F1D1E7-93F0-41B5-95AD-1704BAE3A644}" destId="{88F2D986-2817-43F4-B2C5-25396350794E}" srcOrd="1" destOrd="0" presId="urn:microsoft.com/office/officeart/2005/8/layout/hierarchy1"/>
    <dgm:cxn modelId="{29BA3B80-FE3F-4344-81F3-FC5199E3FBAE}" type="presParOf" srcId="{88F2D986-2817-43F4-B2C5-25396350794E}" destId="{6CD77BBA-E131-476F-A4B8-14DE24192558}" srcOrd="0" destOrd="0" presId="urn:microsoft.com/office/officeart/2005/8/layout/hierarchy1"/>
    <dgm:cxn modelId="{361941F0-A479-47CB-834F-97B7370DC153}" type="presParOf" srcId="{6CD77BBA-E131-476F-A4B8-14DE24192558}" destId="{BDEA7ADE-1AF0-4618-959F-4340C1AE1738}" srcOrd="0" destOrd="0" presId="urn:microsoft.com/office/officeart/2005/8/layout/hierarchy1"/>
    <dgm:cxn modelId="{402D5AF8-7296-40DC-8126-78E80BB5701D}" type="presParOf" srcId="{6CD77BBA-E131-476F-A4B8-14DE24192558}" destId="{03D556DB-47D3-4176-8A7F-6DBBE6719536}" srcOrd="1" destOrd="0" presId="urn:microsoft.com/office/officeart/2005/8/layout/hierarchy1"/>
    <dgm:cxn modelId="{F0CA1D1D-483E-4F21-86B8-88A69EB3BF03}" type="presParOf" srcId="{88F2D986-2817-43F4-B2C5-25396350794E}" destId="{800B0861-412F-483A-B387-7C72D315A3D8}" srcOrd="1" destOrd="0" presId="urn:microsoft.com/office/officeart/2005/8/layout/hierarchy1"/>
    <dgm:cxn modelId="{860AA6D8-5CD4-4B71-8C48-570FF220806F}" type="presParOf" srcId="{D0815C83-5B71-4FC2-A127-77A6DB3790BD}" destId="{5B08471A-1627-40D3-AF43-98779A08DB8A}" srcOrd="2" destOrd="0" presId="urn:microsoft.com/office/officeart/2005/8/layout/hierarchy1"/>
    <dgm:cxn modelId="{93447661-0358-4AAD-B2FA-B471673F3004}" type="presParOf" srcId="{D0815C83-5B71-4FC2-A127-77A6DB3790BD}" destId="{97A3420C-6BC9-45DF-9A20-51F47263C455}" srcOrd="3" destOrd="0" presId="urn:microsoft.com/office/officeart/2005/8/layout/hierarchy1"/>
    <dgm:cxn modelId="{5E16AD80-554A-4EE8-848E-4B5B48DFADF0}" type="presParOf" srcId="{97A3420C-6BC9-45DF-9A20-51F47263C455}" destId="{D891D64A-FD9D-4EB0-907B-ADB93F13A85E}" srcOrd="0" destOrd="0" presId="urn:microsoft.com/office/officeart/2005/8/layout/hierarchy1"/>
    <dgm:cxn modelId="{60AAE690-AB55-4C63-9192-AA63FC908AC9}" type="presParOf" srcId="{D891D64A-FD9D-4EB0-907B-ADB93F13A85E}" destId="{4B9097F8-9C96-463F-B0C6-A7CEC45DE856}" srcOrd="0" destOrd="0" presId="urn:microsoft.com/office/officeart/2005/8/layout/hierarchy1"/>
    <dgm:cxn modelId="{CCAAE5E6-7C53-4730-9C45-A1F5E074AA4F}" type="presParOf" srcId="{D891D64A-FD9D-4EB0-907B-ADB93F13A85E}" destId="{46D40F09-1986-424E-B56F-AABDF73629F0}" srcOrd="1" destOrd="0" presId="urn:microsoft.com/office/officeart/2005/8/layout/hierarchy1"/>
    <dgm:cxn modelId="{47D3EECA-D12D-447F-A8B1-D535445F392E}" type="presParOf" srcId="{97A3420C-6BC9-45DF-9A20-51F47263C455}" destId="{FC91FAF4-AB47-4C8A-A55A-C64B34CCA24A}" srcOrd="1" destOrd="0" presId="urn:microsoft.com/office/officeart/2005/8/layout/hierarchy1"/>
    <dgm:cxn modelId="{85357ECA-BFB4-4027-BC39-D0FA227F71F3}" type="presParOf" srcId="{FC91FAF4-AB47-4C8A-A55A-C64B34CCA24A}" destId="{53696040-16EC-4727-A86A-79B54C72633B}" srcOrd="0" destOrd="0" presId="urn:microsoft.com/office/officeart/2005/8/layout/hierarchy1"/>
    <dgm:cxn modelId="{F4925EBC-508D-473D-9F4C-D1020C1AD5B9}" type="presParOf" srcId="{FC91FAF4-AB47-4C8A-A55A-C64B34CCA24A}" destId="{07B62886-6703-4202-8360-55A31570F79C}" srcOrd="1" destOrd="0" presId="urn:microsoft.com/office/officeart/2005/8/layout/hierarchy1"/>
    <dgm:cxn modelId="{CC45C042-3788-45ED-90B0-24744756744D}" type="presParOf" srcId="{07B62886-6703-4202-8360-55A31570F79C}" destId="{DFEE3312-5B9C-4CA2-B790-0FA00A6EE7D3}" srcOrd="0" destOrd="0" presId="urn:microsoft.com/office/officeart/2005/8/layout/hierarchy1"/>
    <dgm:cxn modelId="{D41B1577-7BE0-468D-B38B-9B698A1C57C7}" type="presParOf" srcId="{DFEE3312-5B9C-4CA2-B790-0FA00A6EE7D3}" destId="{D6DDE1C9-DA78-4976-A99C-9A0AFBB59470}" srcOrd="0" destOrd="0" presId="urn:microsoft.com/office/officeart/2005/8/layout/hierarchy1"/>
    <dgm:cxn modelId="{F78CE77E-A008-40B8-A0B9-0EEB03E640F4}" type="presParOf" srcId="{DFEE3312-5B9C-4CA2-B790-0FA00A6EE7D3}" destId="{FC6B11B5-1044-40C4-A5B3-C5D750A9A5C0}" srcOrd="1" destOrd="0" presId="urn:microsoft.com/office/officeart/2005/8/layout/hierarchy1"/>
    <dgm:cxn modelId="{575E15E4-73AD-40F4-9443-61EE0E21C889}" type="presParOf" srcId="{07B62886-6703-4202-8360-55A31570F79C}" destId="{05633DE7-261C-4CE1-9D60-F549B1D92759}" srcOrd="1" destOrd="0" presId="urn:microsoft.com/office/officeart/2005/8/layout/hierarchy1"/>
    <dgm:cxn modelId="{4045739E-9B00-40A0-B61F-E320243E8AC6}" type="presParOf" srcId="{D0815C83-5B71-4FC2-A127-77A6DB3790BD}" destId="{BF2B42D0-C877-43E4-AC57-F6D35D075417}" srcOrd="4" destOrd="0" presId="urn:microsoft.com/office/officeart/2005/8/layout/hierarchy1"/>
    <dgm:cxn modelId="{5DEC11D3-A0DC-471F-81BB-98274022FB81}" type="presParOf" srcId="{D0815C83-5B71-4FC2-A127-77A6DB3790BD}" destId="{201D02DE-65CD-4776-8007-DC18D62378F2}" srcOrd="5" destOrd="0" presId="urn:microsoft.com/office/officeart/2005/8/layout/hierarchy1"/>
    <dgm:cxn modelId="{CF370187-DD4E-4148-A965-E71E2E223B83}" type="presParOf" srcId="{201D02DE-65CD-4776-8007-DC18D62378F2}" destId="{0D7F8F43-1311-4346-BC50-D48E95181F7D}" srcOrd="0" destOrd="0" presId="urn:microsoft.com/office/officeart/2005/8/layout/hierarchy1"/>
    <dgm:cxn modelId="{E9213F13-33C4-4BC5-A18C-A9F57865606C}" type="presParOf" srcId="{0D7F8F43-1311-4346-BC50-D48E95181F7D}" destId="{76204DBA-4949-46E8-97D2-161593287AEA}" srcOrd="0" destOrd="0" presId="urn:microsoft.com/office/officeart/2005/8/layout/hierarchy1"/>
    <dgm:cxn modelId="{2AC9A770-DE1A-420B-ABE5-773097509BDE}" type="presParOf" srcId="{0D7F8F43-1311-4346-BC50-D48E95181F7D}" destId="{3296364F-7985-40D5-B0D2-09B498540135}" srcOrd="1" destOrd="0" presId="urn:microsoft.com/office/officeart/2005/8/layout/hierarchy1"/>
    <dgm:cxn modelId="{79BECF2D-320B-4292-BC98-DF6C51E12ADD}" type="presParOf" srcId="{201D02DE-65CD-4776-8007-DC18D62378F2}" destId="{80151DEE-542B-433F-856E-E2700A391C81}" srcOrd="1" destOrd="0" presId="urn:microsoft.com/office/officeart/2005/8/layout/hierarchy1"/>
    <dgm:cxn modelId="{B14313FE-F885-46C6-A630-6F1CB8D8A7C8}" type="presParOf" srcId="{80151DEE-542B-433F-856E-E2700A391C81}" destId="{2B8B7015-AB96-4F9D-9262-6441D65CFA43}" srcOrd="0" destOrd="0" presId="urn:microsoft.com/office/officeart/2005/8/layout/hierarchy1"/>
    <dgm:cxn modelId="{85D58D93-B288-4B83-A0E9-1EF7FB8E4D58}" type="presParOf" srcId="{80151DEE-542B-433F-856E-E2700A391C81}" destId="{22C7DAD7-BBAE-436E-9F7C-A83457EEF6D9}" srcOrd="1" destOrd="0" presId="urn:microsoft.com/office/officeart/2005/8/layout/hierarchy1"/>
    <dgm:cxn modelId="{EAFA013B-7DAF-45DE-B340-F36EA359C5ED}" type="presParOf" srcId="{22C7DAD7-BBAE-436E-9F7C-A83457EEF6D9}" destId="{2B553403-251F-4771-AFD2-B432837E26B0}" srcOrd="0" destOrd="0" presId="urn:microsoft.com/office/officeart/2005/8/layout/hierarchy1"/>
    <dgm:cxn modelId="{749B6F8E-6193-4AC1-8D48-3A10C98A0122}" type="presParOf" srcId="{2B553403-251F-4771-AFD2-B432837E26B0}" destId="{E1707B9F-D26E-45E8-BD24-4CDD251CBCD8}" srcOrd="0" destOrd="0" presId="urn:microsoft.com/office/officeart/2005/8/layout/hierarchy1"/>
    <dgm:cxn modelId="{1B24D1C5-928D-4BB6-8C51-145B0B02265C}" type="presParOf" srcId="{2B553403-251F-4771-AFD2-B432837E26B0}" destId="{D120D77A-60B6-49C3-99D5-65A1C9042979}" srcOrd="1" destOrd="0" presId="urn:microsoft.com/office/officeart/2005/8/layout/hierarchy1"/>
    <dgm:cxn modelId="{74DC252D-B8D4-4ACB-A8DA-01486C414FB0}" type="presParOf" srcId="{22C7DAD7-BBAE-436E-9F7C-A83457EEF6D9}" destId="{F59EEDC3-B558-47EF-BCD2-3CF81BD9962F}" srcOrd="1" destOrd="0" presId="urn:microsoft.com/office/officeart/2005/8/layout/hierarchy1"/>
    <dgm:cxn modelId="{67A7A734-3F6A-4C7F-A334-B076140798F4}" type="presParOf" srcId="{D0815C83-5B71-4FC2-A127-77A6DB3790BD}" destId="{45CFAA77-70A6-4857-9C3E-2400783D20FE}" srcOrd="6" destOrd="0" presId="urn:microsoft.com/office/officeart/2005/8/layout/hierarchy1"/>
    <dgm:cxn modelId="{0AB49BF7-4229-464C-BFDC-A22FC12BE451}" type="presParOf" srcId="{D0815C83-5B71-4FC2-A127-77A6DB3790BD}" destId="{EBA279BC-ECC1-4A54-8E7E-6702EDD095CB}" srcOrd="7" destOrd="0" presId="urn:microsoft.com/office/officeart/2005/8/layout/hierarchy1"/>
    <dgm:cxn modelId="{988075B9-21E1-4A1D-8C23-E6CB47A6BA13}" type="presParOf" srcId="{EBA279BC-ECC1-4A54-8E7E-6702EDD095CB}" destId="{9666C51C-6221-4C0E-8A2B-5D644B350AF6}" srcOrd="0" destOrd="0" presId="urn:microsoft.com/office/officeart/2005/8/layout/hierarchy1"/>
    <dgm:cxn modelId="{7343AB8E-7EBB-447C-9DE4-8D97CDB25182}" type="presParOf" srcId="{9666C51C-6221-4C0E-8A2B-5D644B350AF6}" destId="{C388A6A5-2D25-4463-A7A6-F94D2DEF4B04}" srcOrd="0" destOrd="0" presId="urn:microsoft.com/office/officeart/2005/8/layout/hierarchy1"/>
    <dgm:cxn modelId="{DFBB3FA6-89E1-4AE8-AD8C-BB4324B710DD}" type="presParOf" srcId="{9666C51C-6221-4C0E-8A2B-5D644B350AF6}" destId="{18058337-2457-4721-8F6A-77B1D682049A}" srcOrd="1" destOrd="0" presId="urn:microsoft.com/office/officeart/2005/8/layout/hierarchy1"/>
    <dgm:cxn modelId="{8CA267FE-3A63-4E7B-8097-04FEBA2F674D}" type="presParOf" srcId="{EBA279BC-ECC1-4A54-8E7E-6702EDD095CB}" destId="{21C97C0A-C6DC-4DB5-BD3E-95F0AA2C5962}" srcOrd="1" destOrd="0" presId="urn:microsoft.com/office/officeart/2005/8/layout/hierarchy1"/>
    <dgm:cxn modelId="{5E97EC45-FF8D-47A6-9FF8-BE5D7FC78280}" type="presParOf" srcId="{21C97C0A-C6DC-4DB5-BD3E-95F0AA2C5962}" destId="{FA74E41D-B116-43E4-A1D0-38EF4FD06EFB}" srcOrd="0" destOrd="0" presId="urn:microsoft.com/office/officeart/2005/8/layout/hierarchy1"/>
    <dgm:cxn modelId="{89578038-9952-4B04-B788-A233C3FDA8FC}" type="presParOf" srcId="{21C97C0A-C6DC-4DB5-BD3E-95F0AA2C5962}" destId="{A4A264BB-9382-49B9-A273-18B1FB33F7E9}" srcOrd="1" destOrd="0" presId="urn:microsoft.com/office/officeart/2005/8/layout/hierarchy1"/>
    <dgm:cxn modelId="{2A289F33-71A0-4D0D-8C20-C4D2B8569808}" type="presParOf" srcId="{A4A264BB-9382-49B9-A273-18B1FB33F7E9}" destId="{6BBA4267-A087-41BB-B4D9-B318EA5A6F24}" srcOrd="0" destOrd="0" presId="urn:microsoft.com/office/officeart/2005/8/layout/hierarchy1"/>
    <dgm:cxn modelId="{B8B806FD-22E7-4E73-969C-207FE381362B}" type="presParOf" srcId="{6BBA4267-A087-41BB-B4D9-B318EA5A6F24}" destId="{01490953-30E7-4A2C-B88E-DC56CC3F0195}" srcOrd="0" destOrd="0" presId="urn:microsoft.com/office/officeart/2005/8/layout/hierarchy1"/>
    <dgm:cxn modelId="{88FFC820-46CD-4FF3-888F-1489D523354C}" type="presParOf" srcId="{6BBA4267-A087-41BB-B4D9-B318EA5A6F24}" destId="{BD04993E-897B-4D05-A41E-CD10FEE2DBE6}" srcOrd="1" destOrd="0" presId="urn:microsoft.com/office/officeart/2005/8/layout/hierarchy1"/>
    <dgm:cxn modelId="{88B5F32C-0126-48BC-AADF-A782182EF7C0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E4914-1D2B-4E8C-A865-6CE03A71B665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E53789-2E7C-4BCF-82B8-C350E0B96825}">
      <dgm:prSet/>
      <dgm:spPr/>
      <dgm:t>
        <a:bodyPr/>
        <a:lstStyle/>
        <a:p>
          <a:pPr algn="just"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практичну частину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C99CA57-F46E-43D8-8E59-8FD01DAD9B21}" type="parTrans" cxnId="{1D80BE04-3CAE-46E0-A608-D1DD1E791696}">
      <dgm:prSet/>
      <dgm:spPr/>
      <dgm:t>
        <a:bodyPr/>
        <a:lstStyle/>
        <a:p>
          <a:endParaRPr lang="ru-RU"/>
        </a:p>
      </dgm:t>
    </dgm:pt>
    <dgm:pt modelId="{9F78D30D-7A9C-4BF9-90AD-F96B82056AA7}" type="sibTrans" cxnId="{1D80BE04-3CAE-46E0-A608-D1DD1E791696}">
      <dgm:prSet/>
      <dgm:spPr/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F22CACF6-DB35-4A05-9E76-F2B6E0FEE0C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стажування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555F85-8173-4CFC-AE28-2DF5C169B7A7}" type="parTrans" cxnId="{B48D0E22-A494-48DA-9D2F-958067851689}">
      <dgm:prSet/>
      <dgm:spPr/>
      <dgm:t>
        <a:bodyPr/>
        <a:lstStyle/>
        <a:p>
          <a:endParaRPr lang="ru-RU"/>
        </a:p>
      </dgm:t>
    </dgm:pt>
    <dgm:pt modelId="{0A6BC86F-1C5C-42E2-A0B2-C4BCFBE826FE}" type="sibTrans" cxnId="{B48D0E22-A494-48DA-9D2F-958067851689}">
      <dgm:prSet/>
      <dgm:spPr/>
      <dgm:t>
        <a:bodyPr/>
        <a:lstStyle/>
        <a:p>
          <a:endParaRPr lang="ru-RU">
            <a:solidFill>
              <a:srgbClr val="FFC000"/>
            </a:solidFill>
          </a:endParaRPr>
        </a:p>
      </dgm:t>
    </dgm:pt>
    <dgm:pt modelId="{44A8AC15-93C6-4096-9F8B-D79538DFAC12}">
      <dgm:prSet/>
      <dgm:spPr/>
      <dgm:t>
        <a:bodyPr/>
        <a:lstStyle/>
        <a:p>
          <a:pPr rtl="0"/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контрольні заходи</a:t>
          </a:r>
          <a:endParaRPr lang="ru-RU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5E0597F-FA45-43F3-BEDB-88E404765290}" type="parTrans" cxnId="{16C553CF-A3F0-425A-B2ED-DD2AB0A70742}">
      <dgm:prSet/>
      <dgm:spPr/>
      <dgm:t>
        <a:bodyPr/>
        <a:lstStyle/>
        <a:p>
          <a:endParaRPr lang="uk-UA"/>
        </a:p>
      </dgm:t>
    </dgm:pt>
    <dgm:pt modelId="{7858B320-E5B7-4466-A947-C6BE487DD2FD}" type="sibTrans" cxnId="{16C553CF-A3F0-425A-B2ED-DD2AB0A70742}">
      <dgm:prSet/>
      <dgm:spPr/>
      <dgm:t>
        <a:bodyPr/>
        <a:lstStyle/>
        <a:p>
          <a:endParaRPr lang="uk-UA"/>
        </a:p>
      </dgm:t>
    </dgm:pt>
    <dgm:pt modelId="{DD62A2D2-A108-45C2-BDCF-FC36FB8BACF9}">
      <dgm:prSet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навчальні візити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8C10AC5-6AD7-4AA7-B56B-C91D01CA7DF3}" type="parTrans" cxnId="{A606A551-EFFB-47A9-B06B-EB4807619638}">
      <dgm:prSet/>
      <dgm:spPr/>
      <dgm:t>
        <a:bodyPr/>
        <a:lstStyle/>
        <a:p>
          <a:endParaRPr lang="ru-RU"/>
        </a:p>
      </dgm:t>
    </dgm:pt>
    <dgm:pt modelId="{23016EA0-6448-4F59-999A-F68EC87C794D}" type="sibTrans" cxnId="{A606A551-EFFB-47A9-B06B-EB4807619638}">
      <dgm:prSet/>
      <dgm:spPr/>
      <dgm:t>
        <a:bodyPr/>
        <a:lstStyle/>
        <a:p>
          <a:endParaRPr lang="ru-RU"/>
        </a:p>
      </dgm:t>
    </dgm:pt>
    <dgm:pt modelId="{6AB6FBFF-75A4-400E-BFB5-AF2EBBC43E1C}" type="pres">
      <dgm:prSet presAssocID="{CC6E4914-1D2B-4E8C-A865-6CE03A71B6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EDE283-A522-43DE-909B-F64047659702}" type="pres">
      <dgm:prSet presAssocID="{CC6E4914-1D2B-4E8C-A865-6CE03A71B66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B148065-D551-4D57-80DB-9645B9F74D2A}" type="pres">
      <dgm:prSet presAssocID="{CC6E4914-1D2B-4E8C-A865-6CE03A71B665}" presName="FourNodes_1" presStyleLbl="node1" presStyleIdx="0" presStyleCnt="4" custLinFactNeighborX="-62" custLinFactNeighborY="-8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7BF79E7-6C15-4CC6-B75F-17C258E15599}" type="pres">
      <dgm:prSet presAssocID="{CC6E4914-1D2B-4E8C-A865-6CE03A71B665}" presName="FourNodes_2" presStyleLbl="node1" presStyleIdx="1" presStyleCnt="4" custLinFactNeighborX="-624" custLinFactNeighborY="-68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E7D904-0502-45DB-A04E-54C62302A9D9}" type="pres">
      <dgm:prSet presAssocID="{CC6E4914-1D2B-4E8C-A865-6CE03A71B665}" presName="FourNodes_3" presStyleLbl="node1" presStyleIdx="2" presStyleCnt="4" custLinFactNeighborX="-62" custLinFactNeighborY="-8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DD384C-3B5C-4946-95C4-317F8749F045}" type="pres">
      <dgm:prSet presAssocID="{CC6E4914-1D2B-4E8C-A865-6CE03A71B665}" presName="FourNodes_4" presStyleLbl="node1" presStyleIdx="3" presStyleCnt="4" custScaleY="916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452AEC-E4AD-461C-88F3-AD3F46F35C72}" type="pres">
      <dgm:prSet presAssocID="{CC6E4914-1D2B-4E8C-A865-6CE03A71B6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75E27D-A9C6-4A02-81A1-F976927A41CA}" type="pres">
      <dgm:prSet presAssocID="{CC6E4914-1D2B-4E8C-A865-6CE03A71B6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C35A9D-48BF-454B-BD84-AFB985B28836}" type="pres">
      <dgm:prSet presAssocID="{CC6E4914-1D2B-4E8C-A865-6CE03A71B6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E83ED8-A3D1-4E05-9372-B9F7297B2680}" type="pres">
      <dgm:prSet presAssocID="{CC6E4914-1D2B-4E8C-A865-6CE03A71B6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42EF74-201C-45F5-838D-7B0B940B39FC}" type="pres">
      <dgm:prSet presAssocID="{CC6E4914-1D2B-4E8C-A865-6CE03A71B6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311675-58D4-4E2E-BD26-B5BA3BB90727}" type="pres">
      <dgm:prSet presAssocID="{CC6E4914-1D2B-4E8C-A865-6CE03A71B6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2E1B15-3604-4B3F-BC7D-13DF4733392E}" type="pres">
      <dgm:prSet presAssocID="{CC6E4914-1D2B-4E8C-A865-6CE03A71B6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B2CA33B-552D-4591-ADC5-A3276BBEB891}" type="presOf" srcId="{CC6E4914-1D2B-4E8C-A865-6CE03A71B665}" destId="{6AB6FBFF-75A4-400E-BFB5-AF2EBBC43E1C}" srcOrd="0" destOrd="0" presId="urn:microsoft.com/office/officeart/2005/8/layout/vProcess5"/>
    <dgm:cxn modelId="{E4BA866B-FE30-4283-A229-904185524BAD}" type="presOf" srcId="{DD62A2D2-A108-45C2-BDCF-FC36FB8BACF9}" destId="{38311675-58D4-4E2E-BD26-B5BA3BB90727}" srcOrd="1" destOrd="0" presId="urn:microsoft.com/office/officeart/2005/8/layout/vProcess5"/>
    <dgm:cxn modelId="{18471FC1-2F0C-4395-9214-B995258AF88C}" type="presOf" srcId="{23016EA0-6448-4F59-999A-F68EC87C794D}" destId="{19C35A9D-48BF-454B-BD84-AFB985B28836}" srcOrd="0" destOrd="0" presId="urn:microsoft.com/office/officeart/2005/8/layout/vProcess5"/>
    <dgm:cxn modelId="{16C553CF-A3F0-425A-B2ED-DD2AB0A70742}" srcId="{CC6E4914-1D2B-4E8C-A865-6CE03A71B665}" destId="{44A8AC15-93C6-4096-9F8B-D79538DFAC12}" srcOrd="3" destOrd="0" parTransId="{45E0597F-FA45-43F3-BEDB-88E404765290}" sibTransId="{7858B320-E5B7-4466-A947-C6BE487DD2FD}"/>
    <dgm:cxn modelId="{5F1E4E78-D38B-439A-86B8-BD2DEDF33155}" type="presOf" srcId="{F22CACF6-DB35-4A05-9E76-F2B6E0FEE0CC}" destId="{5B42EF74-201C-45F5-838D-7B0B940B39FC}" srcOrd="1" destOrd="0" presId="urn:microsoft.com/office/officeart/2005/8/layout/vProcess5"/>
    <dgm:cxn modelId="{3E5FED82-8C25-43FA-BDC1-9196561ECD97}" type="presOf" srcId="{44A8AC15-93C6-4096-9F8B-D79538DFAC12}" destId="{50DD384C-3B5C-4946-95C4-317F8749F045}" srcOrd="0" destOrd="0" presId="urn:microsoft.com/office/officeart/2005/8/layout/vProcess5"/>
    <dgm:cxn modelId="{40349008-870E-44C5-BDF7-E636D022A595}" type="presOf" srcId="{DD62A2D2-A108-45C2-BDCF-FC36FB8BACF9}" destId="{24E7D904-0502-45DB-A04E-54C62302A9D9}" srcOrd="0" destOrd="0" presId="urn:microsoft.com/office/officeart/2005/8/layout/vProcess5"/>
    <dgm:cxn modelId="{4369E3A0-6F79-47F1-9008-5B08BE65EC86}" type="presOf" srcId="{9F78D30D-7A9C-4BF9-90AD-F96B82056AA7}" destId="{ED452AEC-E4AD-461C-88F3-AD3F46F35C72}" srcOrd="0" destOrd="0" presId="urn:microsoft.com/office/officeart/2005/8/layout/vProcess5"/>
    <dgm:cxn modelId="{491B05A3-8B1A-4B37-BAA0-451937644B27}" type="presOf" srcId="{F22CACF6-DB35-4A05-9E76-F2B6E0FEE0CC}" destId="{D7BF79E7-6C15-4CC6-B75F-17C258E15599}" srcOrd="0" destOrd="0" presId="urn:microsoft.com/office/officeart/2005/8/layout/vProcess5"/>
    <dgm:cxn modelId="{23A3B0D9-594B-4101-AF25-72BF3687D8CD}" type="presOf" srcId="{66E53789-2E7C-4BCF-82B8-C350E0B96825}" destId="{1BE83ED8-A3D1-4E05-9372-B9F7297B2680}" srcOrd="1" destOrd="0" presId="urn:microsoft.com/office/officeart/2005/8/layout/vProcess5"/>
    <dgm:cxn modelId="{B48D0E22-A494-48DA-9D2F-958067851689}" srcId="{CC6E4914-1D2B-4E8C-A865-6CE03A71B665}" destId="{F22CACF6-DB35-4A05-9E76-F2B6E0FEE0CC}" srcOrd="1" destOrd="0" parTransId="{D3555F85-8173-4CFC-AE28-2DF5C169B7A7}" sibTransId="{0A6BC86F-1C5C-42E2-A0B2-C4BCFBE826FE}"/>
    <dgm:cxn modelId="{1D80BE04-3CAE-46E0-A608-D1DD1E791696}" srcId="{CC6E4914-1D2B-4E8C-A865-6CE03A71B665}" destId="{66E53789-2E7C-4BCF-82B8-C350E0B96825}" srcOrd="0" destOrd="0" parTransId="{CC99CA57-F46E-43D8-8E59-8FD01DAD9B21}" sibTransId="{9F78D30D-7A9C-4BF9-90AD-F96B82056AA7}"/>
    <dgm:cxn modelId="{A606A551-EFFB-47A9-B06B-EB4807619638}" srcId="{CC6E4914-1D2B-4E8C-A865-6CE03A71B665}" destId="{DD62A2D2-A108-45C2-BDCF-FC36FB8BACF9}" srcOrd="2" destOrd="0" parTransId="{28C10AC5-6AD7-4AA7-B56B-C91D01CA7DF3}" sibTransId="{23016EA0-6448-4F59-999A-F68EC87C794D}"/>
    <dgm:cxn modelId="{1D7BB35D-984F-42DB-A203-8F71982FD101}" type="presOf" srcId="{66E53789-2E7C-4BCF-82B8-C350E0B96825}" destId="{7B148065-D551-4D57-80DB-9645B9F74D2A}" srcOrd="0" destOrd="0" presId="urn:microsoft.com/office/officeart/2005/8/layout/vProcess5"/>
    <dgm:cxn modelId="{9C845D80-36C0-4145-9CD6-8873F8085162}" type="presOf" srcId="{44A8AC15-93C6-4096-9F8B-D79538DFAC12}" destId="{E12E1B15-3604-4B3F-BC7D-13DF4733392E}" srcOrd="1" destOrd="0" presId="urn:microsoft.com/office/officeart/2005/8/layout/vProcess5"/>
    <dgm:cxn modelId="{A21C337C-0287-495B-B452-71E8F85F72A3}" type="presOf" srcId="{0A6BC86F-1C5C-42E2-A0B2-C4BCFBE826FE}" destId="{1E75E27D-A9C6-4A02-81A1-F976927A41CA}" srcOrd="0" destOrd="0" presId="urn:microsoft.com/office/officeart/2005/8/layout/vProcess5"/>
    <dgm:cxn modelId="{FCA99C2B-2C56-4695-B98B-75B75A53A98C}" type="presParOf" srcId="{6AB6FBFF-75A4-400E-BFB5-AF2EBBC43E1C}" destId="{B8EDE283-A522-43DE-909B-F64047659702}" srcOrd="0" destOrd="0" presId="urn:microsoft.com/office/officeart/2005/8/layout/vProcess5"/>
    <dgm:cxn modelId="{1C33692E-7F27-4F0B-998B-02FF928DDF56}" type="presParOf" srcId="{6AB6FBFF-75A4-400E-BFB5-AF2EBBC43E1C}" destId="{7B148065-D551-4D57-80DB-9645B9F74D2A}" srcOrd="1" destOrd="0" presId="urn:microsoft.com/office/officeart/2005/8/layout/vProcess5"/>
    <dgm:cxn modelId="{AFBCB6D5-2A7C-4173-BED8-D6951936BD84}" type="presParOf" srcId="{6AB6FBFF-75A4-400E-BFB5-AF2EBBC43E1C}" destId="{D7BF79E7-6C15-4CC6-B75F-17C258E15599}" srcOrd="2" destOrd="0" presId="urn:microsoft.com/office/officeart/2005/8/layout/vProcess5"/>
    <dgm:cxn modelId="{C5709097-5A39-459E-9490-102551945579}" type="presParOf" srcId="{6AB6FBFF-75A4-400E-BFB5-AF2EBBC43E1C}" destId="{24E7D904-0502-45DB-A04E-54C62302A9D9}" srcOrd="3" destOrd="0" presId="urn:microsoft.com/office/officeart/2005/8/layout/vProcess5"/>
    <dgm:cxn modelId="{26CD8996-ED3F-400E-9251-B79FD384BE47}" type="presParOf" srcId="{6AB6FBFF-75A4-400E-BFB5-AF2EBBC43E1C}" destId="{50DD384C-3B5C-4946-95C4-317F8749F045}" srcOrd="4" destOrd="0" presId="urn:microsoft.com/office/officeart/2005/8/layout/vProcess5"/>
    <dgm:cxn modelId="{A328C91F-F329-4023-81DE-6ADF9F03E685}" type="presParOf" srcId="{6AB6FBFF-75A4-400E-BFB5-AF2EBBC43E1C}" destId="{ED452AEC-E4AD-461C-88F3-AD3F46F35C72}" srcOrd="5" destOrd="0" presId="urn:microsoft.com/office/officeart/2005/8/layout/vProcess5"/>
    <dgm:cxn modelId="{AD8DFE15-7858-4EBC-8428-B5DF1B83B1A2}" type="presParOf" srcId="{6AB6FBFF-75A4-400E-BFB5-AF2EBBC43E1C}" destId="{1E75E27D-A9C6-4A02-81A1-F976927A41CA}" srcOrd="6" destOrd="0" presId="urn:microsoft.com/office/officeart/2005/8/layout/vProcess5"/>
    <dgm:cxn modelId="{0650CCF1-4E54-49D0-95DB-E3B63001A0B3}" type="presParOf" srcId="{6AB6FBFF-75A4-400E-BFB5-AF2EBBC43E1C}" destId="{19C35A9D-48BF-454B-BD84-AFB985B28836}" srcOrd="7" destOrd="0" presId="urn:microsoft.com/office/officeart/2005/8/layout/vProcess5"/>
    <dgm:cxn modelId="{439E0ACC-21CB-4599-B43B-5A33B5C3AC7C}" type="presParOf" srcId="{6AB6FBFF-75A4-400E-BFB5-AF2EBBC43E1C}" destId="{1BE83ED8-A3D1-4E05-9372-B9F7297B2680}" srcOrd="8" destOrd="0" presId="urn:microsoft.com/office/officeart/2005/8/layout/vProcess5"/>
    <dgm:cxn modelId="{C4EC74D6-42A4-4321-8780-36226CE94CB9}" type="presParOf" srcId="{6AB6FBFF-75A4-400E-BFB5-AF2EBBC43E1C}" destId="{5B42EF74-201C-45F5-838D-7B0B940B39FC}" srcOrd="9" destOrd="0" presId="urn:microsoft.com/office/officeart/2005/8/layout/vProcess5"/>
    <dgm:cxn modelId="{3874DA6C-0E0C-4811-BE67-BB7D95A50682}" type="presParOf" srcId="{6AB6FBFF-75A4-400E-BFB5-AF2EBBC43E1C}" destId="{38311675-58D4-4E2E-BD26-B5BA3BB90727}" srcOrd="10" destOrd="0" presId="urn:microsoft.com/office/officeart/2005/8/layout/vProcess5"/>
    <dgm:cxn modelId="{3F99DD2A-2A02-4A87-9ABD-75619FD45E81}" type="presParOf" srcId="{6AB6FBFF-75A4-400E-BFB5-AF2EBBC43E1C}" destId="{E12E1B15-3604-4B3F-BC7D-13DF473339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D4D3E-68C2-4C1E-A20B-EB0F7B899D20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F4504-FFA5-49BA-BD01-C88501EDEA6C}">
      <dgm:prSet phldrT="[Текст]" custT="1"/>
      <dgm:spPr/>
      <dgm:t>
        <a:bodyPr/>
        <a:lstStyle/>
        <a:p>
          <a:r>
            <a:rPr lang="uk-UA" sz="1800" i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міні–лекція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E08F0-7767-4299-96C8-4143EEB99BEB}" type="parTrans" cxnId="{09D000F2-8570-46AF-A97E-28BE297967DA}">
      <dgm:prSet/>
      <dgm:spPr/>
      <dgm:t>
        <a:bodyPr/>
        <a:lstStyle/>
        <a:p>
          <a:endParaRPr lang="ru-RU"/>
        </a:p>
      </dgm:t>
    </dgm:pt>
    <dgm:pt modelId="{1C5C1FB3-14C6-4935-9C05-3A4A2E564017}" type="sibTrans" cxnId="{09D000F2-8570-46AF-A97E-28BE297967DA}">
      <dgm:prSet/>
      <dgm:spPr/>
      <dgm:t>
        <a:bodyPr/>
        <a:lstStyle/>
        <a:p>
          <a:endParaRPr lang="ru-RU"/>
        </a:p>
      </dgm:t>
    </dgm:pt>
    <dgm:pt modelId="{397AE4A5-CA5E-40AA-924D-EC2F901DD1A9}">
      <dgm:prSet phldrT="[Текст]" custT="1"/>
      <dgm:spPr/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презентація (демонстрація) 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DE61-700F-49A2-908A-F5AC4B558FFD}" type="parTrans" cxnId="{5DB7E195-25F0-47B5-AA8A-1D9E7E685B1E}">
      <dgm:prSet/>
      <dgm:spPr/>
      <dgm:t>
        <a:bodyPr/>
        <a:lstStyle/>
        <a:p>
          <a:endParaRPr lang="ru-RU"/>
        </a:p>
      </dgm:t>
    </dgm:pt>
    <dgm:pt modelId="{7CDAB02F-83FB-4873-BA91-127BBB8FF4B5}" type="sibTrans" cxnId="{5DB7E195-25F0-47B5-AA8A-1D9E7E685B1E}">
      <dgm:prSet/>
      <dgm:spPr/>
      <dgm:t>
        <a:bodyPr/>
        <a:lstStyle/>
        <a:p>
          <a:endParaRPr lang="ru-RU"/>
        </a:p>
      </dgm:t>
    </dgm:pt>
    <dgm:pt modelId="{366354FF-236C-4E3A-B29A-63978D26CD2E}">
      <dgm:prSet phldrT="[Текст]" custT="1"/>
      <dgm:spPr/>
      <dgm:t>
        <a:bodyPr/>
        <a:lstStyle/>
        <a:p>
          <a:r>
            <a:rPr lang="uk-UA" sz="18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тести, </a:t>
          </a:r>
          <a:r>
            <a:rPr lang="uk-UA" sz="1800" i="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експрес–опитування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2D8A6-AAFA-4137-968A-BA36C8E4CC2A}" type="parTrans" cxnId="{2B9ADAD9-4610-4513-82BD-7925BB37E2BA}">
      <dgm:prSet/>
      <dgm:spPr/>
      <dgm:t>
        <a:bodyPr/>
        <a:lstStyle/>
        <a:p>
          <a:endParaRPr lang="ru-RU"/>
        </a:p>
      </dgm:t>
    </dgm:pt>
    <dgm:pt modelId="{4663038F-3969-4C6A-8505-A9A9FA74B2FC}" type="sibTrans" cxnId="{2B9ADAD9-4610-4513-82BD-7925BB37E2BA}">
      <dgm:prSet/>
      <dgm:spPr/>
      <dgm:t>
        <a:bodyPr/>
        <a:lstStyle/>
        <a:p>
          <a:endParaRPr lang="ru-RU"/>
        </a:p>
      </dgm:t>
    </dgm:pt>
    <dgm:pt modelId="{D6F0B9CB-CD82-4CF6-9DB5-E5DE2C74B037}">
      <dgm:prSet phldrT="[Текст]" custT="1"/>
      <dgm:spPr/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робота в парах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65899-36AC-45F4-9243-DC43768C9233}" type="parTrans" cxnId="{A71B3476-2BF4-4843-B415-3F9E24BB6C81}">
      <dgm:prSet/>
      <dgm:spPr/>
      <dgm:t>
        <a:bodyPr/>
        <a:lstStyle/>
        <a:p>
          <a:endParaRPr lang="ru-RU"/>
        </a:p>
      </dgm:t>
    </dgm:pt>
    <dgm:pt modelId="{DAEABD1A-ACA8-4329-AD8E-1702EEFDF1FD}" type="sibTrans" cxnId="{A71B3476-2BF4-4843-B415-3F9E24BB6C81}">
      <dgm:prSet/>
      <dgm:spPr/>
      <dgm:t>
        <a:bodyPr/>
        <a:lstStyle/>
        <a:p>
          <a:endParaRPr lang="ru-RU"/>
        </a:p>
      </dgm:t>
    </dgm:pt>
    <dgm:pt modelId="{06258279-CFAF-40BA-B53F-1FFCD1C2A3F2}">
      <dgm:prSet phldrT="[Текст]" custT="1"/>
      <dgm:spPr/>
      <dgm:t>
        <a:bodyPr/>
        <a:lstStyle/>
        <a:p>
          <a:r>
            <a:rPr lang="uk-UA" sz="18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групове завдання (робота в малих групах)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563740-B924-4D9B-9EB7-C11B1D8BB2A6}" type="parTrans" cxnId="{135892FC-24A7-484B-B4C4-1165777963A2}">
      <dgm:prSet/>
      <dgm:spPr/>
      <dgm:t>
        <a:bodyPr/>
        <a:lstStyle/>
        <a:p>
          <a:endParaRPr lang="ru-RU"/>
        </a:p>
      </dgm:t>
    </dgm:pt>
    <dgm:pt modelId="{03FA0EC7-2349-43C0-A602-4D7DF7739883}" type="sibTrans" cxnId="{135892FC-24A7-484B-B4C4-1165777963A2}">
      <dgm:prSet/>
      <dgm:spPr/>
      <dgm:t>
        <a:bodyPr/>
        <a:lstStyle/>
        <a:p>
          <a:endParaRPr lang="ru-RU"/>
        </a:p>
      </dgm:t>
    </dgm:pt>
    <dgm:pt modelId="{93307E54-3DB1-4D51-B1EF-FD0554355166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uk-UA" sz="1800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мозковий штурм</a:t>
          </a:r>
          <a:endParaRPr lang="uk-UA" sz="180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86D30F-6BD6-4E12-AF46-8DE6D3D2A076}" type="parTrans" cxnId="{5C33516C-63B4-47BE-AA6F-7B8107F34124}">
      <dgm:prSet/>
      <dgm:spPr/>
      <dgm:t>
        <a:bodyPr/>
        <a:lstStyle/>
        <a:p>
          <a:endParaRPr lang="ru-RU"/>
        </a:p>
      </dgm:t>
    </dgm:pt>
    <dgm:pt modelId="{1F3F7934-3E9B-4F7D-9CF1-09CAF8A9C22C}" type="sibTrans" cxnId="{5C33516C-63B4-47BE-AA6F-7B8107F34124}">
      <dgm:prSet/>
      <dgm:spPr/>
      <dgm:t>
        <a:bodyPr/>
        <a:lstStyle/>
        <a:p>
          <a:endParaRPr lang="ru-RU"/>
        </a:p>
      </dgm:t>
    </dgm:pt>
    <dgm:pt modelId="{3CCD6BB2-419F-4158-B5FD-E0762C613B19}" type="pres">
      <dgm:prSet presAssocID="{A0FD4D3E-68C2-4C1E-A20B-EB0F7B899D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C74197-013B-4727-B2AF-9F835CC0DFCD}" type="pres">
      <dgm:prSet presAssocID="{233F4504-FFA5-49BA-BD01-C88501EDEA6C}" presName="node" presStyleLbl="node1" presStyleIdx="0" presStyleCnt="6" custScaleX="154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EC154-6FAB-4722-99CD-76E121127623}" type="pres">
      <dgm:prSet presAssocID="{233F4504-FFA5-49BA-BD01-C88501EDEA6C}" presName="spNode" presStyleCnt="0"/>
      <dgm:spPr/>
    </dgm:pt>
    <dgm:pt modelId="{07FCF6DC-271C-4E32-9040-A0D6ADBECC55}" type="pres">
      <dgm:prSet presAssocID="{1C5C1FB3-14C6-4935-9C05-3A4A2E56401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A6986C80-0945-44E5-977C-A755BAE5E6D5}" type="pres">
      <dgm:prSet presAssocID="{397AE4A5-CA5E-40AA-924D-EC2F901DD1A9}" presName="node" presStyleLbl="node1" presStyleIdx="1" presStyleCnt="6" custScaleX="20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07A03-583A-4032-BFFE-8A92DC105AA9}" type="pres">
      <dgm:prSet presAssocID="{397AE4A5-CA5E-40AA-924D-EC2F901DD1A9}" presName="spNode" presStyleCnt="0"/>
      <dgm:spPr/>
    </dgm:pt>
    <dgm:pt modelId="{A7011143-6C92-46BC-84E8-FA6409A66102}" type="pres">
      <dgm:prSet presAssocID="{7CDAB02F-83FB-4873-BA91-127BBB8FF4B5}" presName="sibTrans" presStyleLbl="sibTrans1D1" presStyleIdx="1" presStyleCnt="6"/>
      <dgm:spPr/>
      <dgm:t>
        <a:bodyPr/>
        <a:lstStyle/>
        <a:p>
          <a:endParaRPr lang="ru-RU"/>
        </a:p>
      </dgm:t>
    </dgm:pt>
    <dgm:pt modelId="{FDAEBD42-F7F1-40B9-B178-7AF6451992D0}" type="pres">
      <dgm:prSet presAssocID="{366354FF-236C-4E3A-B29A-63978D26CD2E}" presName="node" presStyleLbl="node1" presStyleIdx="2" presStyleCnt="6" custScaleX="198955" custRadScaleRad="93581" custRadScaleInc="-60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18E77-0810-4FF4-94A5-7389E4A11EB1}" type="pres">
      <dgm:prSet presAssocID="{366354FF-236C-4E3A-B29A-63978D26CD2E}" presName="spNode" presStyleCnt="0"/>
      <dgm:spPr/>
    </dgm:pt>
    <dgm:pt modelId="{C1FBB54D-AA97-4868-A566-3FC73F3AE48E}" type="pres">
      <dgm:prSet presAssocID="{4663038F-3969-4C6A-8505-A9A9FA74B2F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F0BA752E-8328-47BB-A0A5-B4543B8B5D83}" type="pres">
      <dgm:prSet presAssocID="{D6F0B9CB-CD82-4CF6-9DB5-E5DE2C74B037}" presName="node" presStyleLbl="node1" presStyleIdx="3" presStyleCnt="6" custScaleX="192561" custRadScaleRad="90371" custRadScaleInc="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2204-11EA-46E2-BB28-BD2C2B21D45C}" type="pres">
      <dgm:prSet presAssocID="{D6F0B9CB-CD82-4CF6-9DB5-E5DE2C74B037}" presName="spNode" presStyleCnt="0"/>
      <dgm:spPr/>
    </dgm:pt>
    <dgm:pt modelId="{41B0914C-A2DD-4A47-AF46-95D83247947D}" type="pres">
      <dgm:prSet presAssocID="{DAEABD1A-ACA8-4329-AD8E-1702EEFDF1F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8732C066-FCE7-4389-8015-04223A35F6AE}" type="pres">
      <dgm:prSet presAssocID="{06258279-CFAF-40BA-B53F-1FFCD1C2A3F2}" presName="node" presStyleLbl="node1" presStyleIdx="4" presStyleCnt="6" custScaleX="200345" custRadScaleRad="98726" custRadScaleInc="77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34106-B18B-46F2-BA3A-27F6CD9F9EA6}" type="pres">
      <dgm:prSet presAssocID="{06258279-CFAF-40BA-B53F-1FFCD1C2A3F2}" presName="spNode" presStyleCnt="0"/>
      <dgm:spPr/>
    </dgm:pt>
    <dgm:pt modelId="{AB1B3380-9383-4518-BEB0-720F693B222F}" type="pres">
      <dgm:prSet presAssocID="{03FA0EC7-2349-43C0-A602-4D7DF7739883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C1E1FA0-EC24-4D90-AFDB-142AD80D1EC6}" type="pres">
      <dgm:prSet presAssocID="{93307E54-3DB1-4D51-B1EF-FD0554355166}" presName="node" presStyleLbl="node1" presStyleIdx="5" presStyleCnt="6" custScaleX="17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AEBD-5750-44F7-903B-5BDAF3FFB93C}" type="pres">
      <dgm:prSet presAssocID="{93307E54-3DB1-4D51-B1EF-FD0554355166}" presName="spNode" presStyleCnt="0"/>
      <dgm:spPr/>
    </dgm:pt>
    <dgm:pt modelId="{E0D38466-E308-47EC-A8FC-51185536CA84}" type="pres">
      <dgm:prSet presAssocID="{1F3F7934-3E9B-4F7D-9CF1-09CAF8A9C22C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42C850C2-C5FB-4FE5-BCCE-853CB6F48E74}" type="presOf" srcId="{366354FF-236C-4E3A-B29A-63978D26CD2E}" destId="{FDAEBD42-F7F1-40B9-B178-7AF6451992D0}" srcOrd="0" destOrd="0" presId="urn:microsoft.com/office/officeart/2005/8/layout/cycle6"/>
    <dgm:cxn modelId="{2B9ADAD9-4610-4513-82BD-7925BB37E2BA}" srcId="{A0FD4D3E-68C2-4C1E-A20B-EB0F7B899D20}" destId="{366354FF-236C-4E3A-B29A-63978D26CD2E}" srcOrd="2" destOrd="0" parTransId="{15D2D8A6-AAFA-4137-968A-BA36C8E4CC2A}" sibTransId="{4663038F-3969-4C6A-8505-A9A9FA74B2FC}"/>
    <dgm:cxn modelId="{46E713CA-029C-4E1B-99F8-596E0FD8519C}" type="presOf" srcId="{233F4504-FFA5-49BA-BD01-C88501EDEA6C}" destId="{F5C74197-013B-4727-B2AF-9F835CC0DFCD}" srcOrd="0" destOrd="0" presId="urn:microsoft.com/office/officeart/2005/8/layout/cycle6"/>
    <dgm:cxn modelId="{09D000F2-8570-46AF-A97E-28BE297967DA}" srcId="{A0FD4D3E-68C2-4C1E-A20B-EB0F7B899D20}" destId="{233F4504-FFA5-49BA-BD01-C88501EDEA6C}" srcOrd="0" destOrd="0" parTransId="{5D2E08F0-7767-4299-96C8-4143EEB99BEB}" sibTransId="{1C5C1FB3-14C6-4935-9C05-3A4A2E564017}"/>
    <dgm:cxn modelId="{8827914A-298E-4269-8A74-8BAA4262B8C3}" type="presOf" srcId="{06258279-CFAF-40BA-B53F-1FFCD1C2A3F2}" destId="{8732C066-FCE7-4389-8015-04223A35F6AE}" srcOrd="0" destOrd="0" presId="urn:microsoft.com/office/officeart/2005/8/layout/cycle6"/>
    <dgm:cxn modelId="{2F130A21-ACDB-4D2B-AA27-10E33E7C840B}" type="presOf" srcId="{7CDAB02F-83FB-4873-BA91-127BBB8FF4B5}" destId="{A7011143-6C92-46BC-84E8-FA6409A66102}" srcOrd="0" destOrd="0" presId="urn:microsoft.com/office/officeart/2005/8/layout/cycle6"/>
    <dgm:cxn modelId="{736ADA82-8527-4DB2-A7BF-E1CDB1C98355}" type="presOf" srcId="{D6F0B9CB-CD82-4CF6-9DB5-E5DE2C74B037}" destId="{F0BA752E-8328-47BB-A0A5-B4543B8B5D83}" srcOrd="0" destOrd="0" presId="urn:microsoft.com/office/officeart/2005/8/layout/cycle6"/>
    <dgm:cxn modelId="{5C33516C-63B4-47BE-AA6F-7B8107F34124}" srcId="{A0FD4D3E-68C2-4C1E-A20B-EB0F7B899D20}" destId="{93307E54-3DB1-4D51-B1EF-FD0554355166}" srcOrd="5" destOrd="0" parTransId="{8786D30F-6BD6-4E12-AF46-8DE6D3D2A076}" sibTransId="{1F3F7934-3E9B-4F7D-9CF1-09CAF8A9C22C}"/>
    <dgm:cxn modelId="{4A5984D7-53AA-4F96-89B3-5FCEFEAC4FB0}" type="presOf" srcId="{93307E54-3DB1-4D51-B1EF-FD0554355166}" destId="{0C1E1FA0-EC24-4D90-AFDB-142AD80D1EC6}" srcOrd="0" destOrd="0" presId="urn:microsoft.com/office/officeart/2005/8/layout/cycle6"/>
    <dgm:cxn modelId="{5A2CFBA1-4991-4AC1-B8BA-18B78E8AF7B4}" type="presOf" srcId="{397AE4A5-CA5E-40AA-924D-EC2F901DD1A9}" destId="{A6986C80-0945-44E5-977C-A755BAE5E6D5}" srcOrd="0" destOrd="0" presId="urn:microsoft.com/office/officeart/2005/8/layout/cycle6"/>
    <dgm:cxn modelId="{48B238D5-BEC2-408E-9279-85D11815CE17}" type="presOf" srcId="{1C5C1FB3-14C6-4935-9C05-3A4A2E564017}" destId="{07FCF6DC-271C-4E32-9040-A0D6ADBECC55}" srcOrd="0" destOrd="0" presId="urn:microsoft.com/office/officeart/2005/8/layout/cycle6"/>
    <dgm:cxn modelId="{18A44E10-59D8-4781-840F-D5769A60C627}" type="presOf" srcId="{DAEABD1A-ACA8-4329-AD8E-1702EEFDF1FD}" destId="{41B0914C-A2DD-4A47-AF46-95D83247947D}" srcOrd="0" destOrd="0" presId="urn:microsoft.com/office/officeart/2005/8/layout/cycle6"/>
    <dgm:cxn modelId="{CC2C9667-A395-4F5C-83A9-EB023533C8BD}" type="presOf" srcId="{1F3F7934-3E9B-4F7D-9CF1-09CAF8A9C22C}" destId="{E0D38466-E308-47EC-A8FC-51185536CA84}" srcOrd="0" destOrd="0" presId="urn:microsoft.com/office/officeart/2005/8/layout/cycle6"/>
    <dgm:cxn modelId="{48127A83-2F0E-40A7-B119-A8C53C3C4713}" type="presOf" srcId="{4663038F-3969-4C6A-8505-A9A9FA74B2FC}" destId="{C1FBB54D-AA97-4868-A566-3FC73F3AE48E}" srcOrd="0" destOrd="0" presId="urn:microsoft.com/office/officeart/2005/8/layout/cycle6"/>
    <dgm:cxn modelId="{E588E792-4533-4DBC-B03B-27339D5F0888}" type="presOf" srcId="{03FA0EC7-2349-43C0-A602-4D7DF7739883}" destId="{AB1B3380-9383-4518-BEB0-720F693B222F}" srcOrd="0" destOrd="0" presId="urn:microsoft.com/office/officeart/2005/8/layout/cycle6"/>
    <dgm:cxn modelId="{5DB7E195-25F0-47B5-AA8A-1D9E7E685B1E}" srcId="{A0FD4D3E-68C2-4C1E-A20B-EB0F7B899D20}" destId="{397AE4A5-CA5E-40AA-924D-EC2F901DD1A9}" srcOrd="1" destOrd="0" parTransId="{DD1ADE61-700F-49A2-908A-F5AC4B558FFD}" sibTransId="{7CDAB02F-83FB-4873-BA91-127BBB8FF4B5}"/>
    <dgm:cxn modelId="{135892FC-24A7-484B-B4C4-1165777963A2}" srcId="{A0FD4D3E-68C2-4C1E-A20B-EB0F7B899D20}" destId="{06258279-CFAF-40BA-B53F-1FFCD1C2A3F2}" srcOrd="4" destOrd="0" parTransId="{B1563740-B924-4D9B-9EB7-C11B1D8BB2A6}" sibTransId="{03FA0EC7-2349-43C0-A602-4D7DF7739883}"/>
    <dgm:cxn modelId="{A71B3476-2BF4-4843-B415-3F9E24BB6C81}" srcId="{A0FD4D3E-68C2-4C1E-A20B-EB0F7B899D20}" destId="{D6F0B9CB-CD82-4CF6-9DB5-E5DE2C74B037}" srcOrd="3" destOrd="0" parTransId="{DAE65899-36AC-45F4-9243-DC43768C9233}" sibTransId="{DAEABD1A-ACA8-4329-AD8E-1702EEFDF1FD}"/>
    <dgm:cxn modelId="{0CDD5516-35EA-465B-A629-617B6D5A49C0}" type="presOf" srcId="{A0FD4D3E-68C2-4C1E-A20B-EB0F7B899D20}" destId="{3CCD6BB2-419F-4158-B5FD-E0762C613B19}" srcOrd="0" destOrd="0" presId="urn:microsoft.com/office/officeart/2005/8/layout/cycle6"/>
    <dgm:cxn modelId="{EC5C1668-3C12-425E-90BE-A79487CA7A13}" type="presParOf" srcId="{3CCD6BB2-419F-4158-B5FD-E0762C613B19}" destId="{F5C74197-013B-4727-B2AF-9F835CC0DFCD}" srcOrd="0" destOrd="0" presId="urn:microsoft.com/office/officeart/2005/8/layout/cycle6"/>
    <dgm:cxn modelId="{1858FB00-33E1-41B6-A4B7-13D973A20B34}" type="presParOf" srcId="{3CCD6BB2-419F-4158-B5FD-E0762C613B19}" destId="{3ECEC154-6FAB-4722-99CD-76E121127623}" srcOrd="1" destOrd="0" presId="urn:microsoft.com/office/officeart/2005/8/layout/cycle6"/>
    <dgm:cxn modelId="{69508FB6-C4A3-4BEA-8CE8-8BEA69F20F7C}" type="presParOf" srcId="{3CCD6BB2-419F-4158-B5FD-E0762C613B19}" destId="{07FCF6DC-271C-4E32-9040-A0D6ADBECC55}" srcOrd="2" destOrd="0" presId="urn:microsoft.com/office/officeart/2005/8/layout/cycle6"/>
    <dgm:cxn modelId="{8005F606-6DD8-407B-96CF-EE2DC0EAA228}" type="presParOf" srcId="{3CCD6BB2-419F-4158-B5FD-E0762C613B19}" destId="{A6986C80-0945-44E5-977C-A755BAE5E6D5}" srcOrd="3" destOrd="0" presId="urn:microsoft.com/office/officeart/2005/8/layout/cycle6"/>
    <dgm:cxn modelId="{416F332A-808B-4B6C-BC8B-6D5077E2ABB2}" type="presParOf" srcId="{3CCD6BB2-419F-4158-B5FD-E0762C613B19}" destId="{76707A03-583A-4032-BFFE-8A92DC105AA9}" srcOrd="4" destOrd="0" presId="urn:microsoft.com/office/officeart/2005/8/layout/cycle6"/>
    <dgm:cxn modelId="{DFAC9194-FDDB-4DE6-B73B-1606658370CC}" type="presParOf" srcId="{3CCD6BB2-419F-4158-B5FD-E0762C613B19}" destId="{A7011143-6C92-46BC-84E8-FA6409A66102}" srcOrd="5" destOrd="0" presId="urn:microsoft.com/office/officeart/2005/8/layout/cycle6"/>
    <dgm:cxn modelId="{3FAD78BC-72CE-46AC-9CF7-A6C168322E38}" type="presParOf" srcId="{3CCD6BB2-419F-4158-B5FD-E0762C613B19}" destId="{FDAEBD42-F7F1-40B9-B178-7AF6451992D0}" srcOrd="6" destOrd="0" presId="urn:microsoft.com/office/officeart/2005/8/layout/cycle6"/>
    <dgm:cxn modelId="{7FF294D5-08BF-47B5-9CEC-047D2B433C63}" type="presParOf" srcId="{3CCD6BB2-419F-4158-B5FD-E0762C613B19}" destId="{A3D18E77-0810-4FF4-94A5-7389E4A11EB1}" srcOrd="7" destOrd="0" presId="urn:microsoft.com/office/officeart/2005/8/layout/cycle6"/>
    <dgm:cxn modelId="{8101E759-ED7A-42B8-A029-5EEA2B47C63F}" type="presParOf" srcId="{3CCD6BB2-419F-4158-B5FD-E0762C613B19}" destId="{C1FBB54D-AA97-4868-A566-3FC73F3AE48E}" srcOrd="8" destOrd="0" presId="urn:microsoft.com/office/officeart/2005/8/layout/cycle6"/>
    <dgm:cxn modelId="{D79D54E7-9DC1-4C4C-B3D4-9ADF01EC28C1}" type="presParOf" srcId="{3CCD6BB2-419F-4158-B5FD-E0762C613B19}" destId="{F0BA752E-8328-47BB-A0A5-B4543B8B5D83}" srcOrd="9" destOrd="0" presId="urn:microsoft.com/office/officeart/2005/8/layout/cycle6"/>
    <dgm:cxn modelId="{385FD671-11F9-4B87-A86C-712143C441B8}" type="presParOf" srcId="{3CCD6BB2-419F-4158-B5FD-E0762C613B19}" destId="{23B62204-11EA-46E2-BB28-BD2C2B21D45C}" srcOrd="10" destOrd="0" presId="urn:microsoft.com/office/officeart/2005/8/layout/cycle6"/>
    <dgm:cxn modelId="{9735DCA7-4EF7-4B16-B402-388E730421EA}" type="presParOf" srcId="{3CCD6BB2-419F-4158-B5FD-E0762C613B19}" destId="{41B0914C-A2DD-4A47-AF46-95D83247947D}" srcOrd="11" destOrd="0" presId="urn:microsoft.com/office/officeart/2005/8/layout/cycle6"/>
    <dgm:cxn modelId="{2CFB8386-B117-4B96-92C6-F273A3D95C07}" type="presParOf" srcId="{3CCD6BB2-419F-4158-B5FD-E0762C613B19}" destId="{8732C066-FCE7-4389-8015-04223A35F6AE}" srcOrd="12" destOrd="0" presId="urn:microsoft.com/office/officeart/2005/8/layout/cycle6"/>
    <dgm:cxn modelId="{C7F06802-F41E-4FF5-B008-DD7C917E1AF1}" type="presParOf" srcId="{3CCD6BB2-419F-4158-B5FD-E0762C613B19}" destId="{3F134106-B18B-46F2-BA3A-27F6CD9F9EA6}" srcOrd="13" destOrd="0" presId="urn:microsoft.com/office/officeart/2005/8/layout/cycle6"/>
    <dgm:cxn modelId="{0BC08544-51F0-4B80-99C5-C1434089FBC1}" type="presParOf" srcId="{3CCD6BB2-419F-4158-B5FD-E0762C613B19}" destId="{AB1B3380-9383-4518-BEB0-720F693B222F}" srcOrd="14" destOrd="0" presId="urn:microsoft.com/office/officeart/2005/8/layout/cycle6"/>
    <dgm:cxn modelId="{B27A0706-0530-4926-ABCF-9A7B4A75A3C2}" type="presParOf" srcId="{3CCD6BB2-419F-4158-B5FD-E0762C613B19}" destId="{0C1E1FA0-EC24-4D90-AFDB-142AD80D1EC6}" srcOrd="15" destOrd="0" presId="urn:microsoft.com/office/officeart/2005/8/layout/cycle6"/>
    <dgm:cxn modelId="{281972F5-362F-4BD5-B87B-EE6E297F136A}" type="presParOf" srcId="{3CCD6BB2-419F-4158-B5FD-E0762C613B19}" destId="{2978AEBD-5750-44F7-903B-5BDAF3FFB93C}" srcOrd="16" destOrd="0" presId="urn:microsoft.com/office/officeart/2005/8/layout/cycle6"/>
    <dgm:cxn modelId="{406B7127-D871-46A6-8185-6B6676A0022D}" type="presParOf" srcId="{3CCD6BB2-419F-4158-B5FD-E0762C613B19}" destId="{E0D38466-E308-47EC-A8FC-51185536CA8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E5DA8-A914-423C-BD66-793AF6EC6D1A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0C8C5B-6698-4A35-A1DB-E58BE95E12C2}">
      <dgm:prSet phldrT="[Текст]" custT="1"/>
      <dgm:spPr/>
      <dgm:t>
        <a:bodyPr/>
        <a:lstStyle/>
        <a:p>
          <a:r>
            <a:rPr lang="uk-UA" sz="25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Поточний контроль</a:t>
          </a:r>
          <a:endParaRPr lang="ru-RU" sz="25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F155621-2233-414E-822A-3935377321C6}" type="parTrans" cxnId="{241CBC60-ECB9-46C7-A816-F53B606B9C25}">
      <dgm:prSet/>
      <dgm:spPr/>
      <dgm:t>
        <a:bodyPr/>
        <a:lstStyle/>
        <a:p>
          <a:endParaRPr lang="ru-RU"/>
        </a:p>
      </dgm:t>
    </dgm:pt>
    <dgm:pt modelId="{EB94DEFD-924B-428C-9DF4-82C7BF0B489B}" type="sibTrans" cxnId="{241CBC60-ECB9-46C7-A816-F53B606B9C25}">
      <dgm:prSet/>
      <dgm:spPr/>
      <dgm:t>
        <a:bodyPr/>
        <a:lstStyle/>
        <a:p>
          <a:endParaRPr lang="ru-RU"/>
        </a:p>
      </dgm:t>
    </dgm:pt>
    <dgm:pt modelId="{FDA98AE2-CB6B-46AC-946D-49ABCF0ED1E2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виконання слухачем індивідуальних завдань (результати вносяться до журналу оцінок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електронної системи тестування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algn="just"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вирішення слухачем практичного завдання (результати вносяться до журналу оцінок тренером)</a:t>
          </a:r>
        </a:p>
        <a:p>
          <a:pPr algn="just"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оцінювання за результатами практичного заняття в анкеті оцінювання слухача (тренер виставляє результати в анкеті)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4EBED19-7928-4317-8BD4-23C996084412}" type="parTrans" cxnId="{AE1D9DFA-FF02-48BE-9CF3-7FA1BB550E0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662C008-A95F-4C00-ACBB-544AD692CFAF}" type="sibTrans" cxnId="{AE1D9DFA-FF02-48BE-9CF3-7FA1BB550E0D}">
      <dgm:prSet/>
      <dgm:spPr/>
      <dgm:t>
        <a:bodyPr/>
        <a:lstStyle/>
        <a:p>
          <a:endParaRPr lang="ru-RU"/>
        </a:p>
      </dgm:t>
    </dgm:pt>
    <dgm:pt modelId="{D456471D-1DF1-4A0D-A345-8870DDF2838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Теоретично-практична підготовка включає: 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78 практичних занять, 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після яких здійснюється поточний контроль</a:t>
          </a:r>
        </a:p>
        <a:p>
          <a:pPr>
            <a:spcAft>
              <a:spcPts val="0"/>
            </a:spcAft>
          </a:pP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Максимальна кількість балів - 960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048EC76-7D6A-497D-8D9F-1D6DC19E87DC}" type="parTrans" cxnId="{916E5CE2-1428-43B4-A746-88FC6FD98B8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ADBF51E-00F6-40DE-BB39-0D3477F16817}" type="sibTrans" cxnId="{916E5CE2-1428-43B4-A746-88FC6FD98B8D}">
      <dgm:prSet/>
      <dgm:spPr/>
      <dgm:t>
        <a:bodyPr/>
        <a:lstStyle/>
        <a:p>
          <a:endParaRPr lang="ru-RU"/>
        </a:p>
      </dgm:t>
    </dgm:pt>
    <dgm:pt modelId="{21264111-9FC4-409B-9E56-2C5396DDB106}">
      <dgm:prSet phldrT="[Текст]" custT="1"/>
      <dgm:spPr/>
      <dgm:t>
        <a:bodyPr/>
        <a:lstStyle/>
        <a:p>
          <a:r>
            <a:rPr lang="uk-UA" sz="25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Підсумковий контроль</a:t>
          </a:r>
          <a:endParaRPr lang="ru-RU" sz="2500" b="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6D1525F-9C4E-4145-B8AE-398408279A72}" type="parTrans" cxnId="{1F5209F6-6388-4850-A9DC-4F2439C7F196}">
      <dgm:prSet/>
      <dgm:spPr/>
      <dgm:t>
        <a:bodyPr/>
        <a:lstStyle/>
        <a:p>
          <a:endParaRPr lang="ru-RU"/>
        </a:p>
      </dgm:t>
    </dgm:pt>
    <dgm:pt modelId="{9C249DCE-0A19-4D4C-8E99-3CBBAFE7F6F0}" type="sibTrans" cxnId="{1F5209F6-6388-4850-A9DC-4F2439C7F196}">
      <dgm:prSet/>
      <dgm:spPr/>
      <dgm:t>
        <a:bodyPr/>
        <a:lstStyle/>
        <a:p>
          <a:endParaRPr lang="ru-RU"/>
        </a:p>
      </dgm:t>
    </dgm:pt>
    <dgm:pt modelId="{1A0728EF-A597-4AC5-8B2C-05A8F748E2A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виконання індивідуальних завдань за підсумками І блоку програми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- виконання практичного завдання (кейсу) за підсумками ІІ, ІІІ, І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V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блоків програми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A813B9-2302-4D52-904E-578C3666A1AD}" type="parTrans" cxnId="{AA1F8D81-C9BD-4CAC-8202-472EBB3326E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A7C1F9A-FB4A-4F2F-A4D6-4C3A3988BF12}" type="sibTrans" cxnId="{AA1F8D81-C9BD-4CAC-8202-472EBB3326E0}">
      <dgm:prSet/>
      <dgm:spPr/>
      <dgm:t>
        <a:bodyPr/>
        <a:lstStyle/>
        <a:p>
          <a:endParaRPr lang="ru-RU"/>
        </a:p>
      </dgm:t>
    </dgm:pt>
    <dgm:pt modelId="{FC45EDA4-5A40-44E0-AA52-749C322B582B}">
      <dgm:prSet phldrT="[Текст]" custT="1"/>
      <dgm:spPr/>
      <dgm:t>
        <a:bodyPr/>
        <a:lstStyle/>
        <a:p>
          <a:pPr algn="just">
            <a:spcAft>
              <a:spcPts val="0"/>
            </a:spcAft>
          </a:pPr>
          <a:r>
            <a:rPr lang="uk-UA" sz="13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Загальна кількість завдань І блоку програми, визначається експертною групою, але не менше 90 завдань. Генерується 30 завдань, до яких включається 2-3 завдання з кожного модуля І блоку програми (результати вносяться автоматично до журналу оцінок).</a:t>
          </a:r>
        </a:p>
        <a:p>
          <a:pPr algn="just"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	Виконання практичних завдань (кейсів) за підсумками ІІ, ІІІ,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IV. V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 блоків полягає в підготовці  проектів рішень суду (результати вносяться до журналу оцінок членом експертної групи).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dirty="0" smtClean="0">
            <a:latin typeface="Times New Roman" pitchFamily="18" charset="0"/>
            <a:cs typeface="Times New Roman" pitchFamily="18" charset="0"/>
          </a:endParaRPr>
        </a:p>
      </dgm:t>
    </dgm:pt>
    <dgm:pt modelId="{9F6A9A46-B252-48EF-8127-1DA8F32293F4}" type="parTrans" cxnId="{6FBFD1FA-1BC1-4722-BE91-81BACE033C9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B1C74C1-B846-4CEF-9998-807251A05B48}" type="sibTrans" cxnId="{6FBFD1FA-1BC1-4722-BE91-81BACE033C90}">
      <dgm:prSet/>
      <dgm:spPr/>
      <dgm:t>
        <a:bodyPr/>
        <a:lstStyle/>
        <a:p>
          <a:endParaRPr lang="ru-RU"/>
        </a:p>
      </dgm:t>
    </dgm:pt>
    <dgm:pt modelId="{FFD3FD7B-FAF7-41B0-8823-976DD3734C0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Тривалість: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 блок – дві академічні години 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(80 хвилин)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ІІ, ІІІ, І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V – 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чотири академічні години </a:t>
          </a:r>
        </a:p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(240 хвилин)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DEBF266-4C50-4871-856A-02027EFB0FED}" type="parTrans" cxnId="{C3951D17-94C3-4770-95C2-C3A9F4B8C006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8AA038F-66B2-450E-99E6-6AA88D550644}" type="sibTrans" cxnId="{C3951D17-94C3-4770-95C2-C3A9F4B8C006}">
      <dgm:prSet/>
      <dgm:spPr/>
      <dgm:t>
        <a:bodyPr/>
        <a:lstStyle/>
        <a:p>
          <a:endParaRPr lang="ru-RU"/>
        </a:p>
      </dgm:t>
    </dgm:pt>
    <dgm:pt modelId="{338D0A01-1886-4B01-8D86-87D880B02BD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Максимальна кількість балів за результатами кожного підсумкового контролю складає 30 балів.</a:t>
          </a:r>
        </a:p>
        <a:p>
          <a:pPr>
            <a:spcAft>
              <a:spcPts val="0"/>
            </a:spcAft>
          </a:pPr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Максимальна кількість балів - 150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68FA6AE-8EF0-4999-8B72-F6A2EB2CC1C6}" type="parTrans" cxnId="{11C03123-FE68-4F57-82CC-BDA204C2CB0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6464D8D8-CBF9-49B7-BC44-8A578C8F8472}" type="sibTrans" cxnId="{11C03123-FE68-4F57-82CC-BDA204C2CB0A}">
      <dgm:prSet/>
      <dgm:spPr/>
      <dgm:t>
        <a:bodyPr/>
        <a:lstStyle/>
        <a:p>
          <a:endParaRPr lang="ru-RU"/>
        </a:p>
      </dgm:t>
    </dgm:pt>
    <dgm:pt modelId="{4F004EAF-8C54-48AE-965F-F75E75CD38BC}" type="pres">
      <dgm:prSet presAssocID="{C6FE5DA8-A914-423C-BD66-793AF6EC6D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125C94BA-372F-444E-99F0-E14F3C0DC05E}" type="pres">
      <dgm:prSet presAssocID="{1E0C8C5B-6698-4A35-A1DB-E58BE95E12C2}" presName="root" presStyleCnt="0"/>
      <dgm:spPr/>
    </dgm:pt>
    <dgm:pt modelId="{893A235D-B07C-4BC7-A2F9-F596F95AE192}" type="pres">
      <dgm:prSet presAssocID="{1E0C8C5B-6698-4A35-A1DB-E58BE95E12C2}" presName="rootComposite" presStyleCnt="0"/>
      <dgm:spPr/>
    </dgm:pt>
    <dgm:pt modelId="{B53E29D2-BDA7-45B0-8DFF-1F6B701FE6FD}" type="pres">
      <dgm:prSet presAssocID="{1E0C8C5B-6698-4A35-A1DB-E58BE95E12C2}" presName="rootText" presStyleLbl="node1" presStyleIdx="0" presStyleCnt="2" custScaleX="225860" custScaleY="54295" custLinFactNeighborX="-35011" custLinFactNeighborY="-491"/>
      <dgm:spPr/>
      <dgm:t>
        <a:bodyPr/>
        <a:lstStyle/>
        <a:p>
          <a:endParaRPr lang="ru-RU"/>
        </a:p>
      </dgm:t>
    </dgm:pt>
    <dgm:pt modelId="{A8C78967-3387-4103-B1E4-D780E9CF95D7}" type="pres">
      <dgm:prSet presAssocID="{1E0C8C5B-6698-4A35-A1DB-E58BE95E12C2}" presName="rootConnector" presStyleLbl="node1" presStyleIdx="0" presStyleCnt="2"/>
      <dgm:spPr/>
      <dgm:t>
        <a:bodyPr/>
        <a:lstStyle/>
        <a:p>
          <a:endParaRPr lang="uk-UA"/>
        </a:p>
      </dgm:t>
    </dgm:pt>
    <dgm:pt modelId="{C4A9C6D7-661F-4568-8E20-B0806B238389}" type="pres">
      <dgm:prSet presAssocID="{1E0C8C5B-6698-4A35-A1DB-E58BE95E12C2}" presName="childShape" presStyleCnt="0"/>
      <dgm:spPr/>
    </dgm:pt>
    <dgm:pt modelId="{15F62AA9-5B11-4F83-B6BB-468FC2553B0B}" type="pres">
      <dgm:prSet presAssocID="{F4EBED19-7928-4317-8BD4-23C996084412}" presName="Name13" presStyleLbl="parChTrans1D2" presStyleIdx="0" presStyleCnt="6"/>
      <dgm:spPr/>
      <dgm:t>
        <a:bodyPr/>
        <a:lstStyle/>
        <a:p>
          <a:endParaRPr lang="uk-UA"/>
        </a:p>
      </dgm:t>
    </dgm:pt>
    <dgm:pt modelId="{9C4144DE-BDD6-471C-8E54-2F686443426B}" type="pres">
      <dgm:prSet presAssocID="{FDA98AE2-CB6B-46AC-946D-49ABCF0ED1E2}" presName="childText" presStyleLbl="bgAcc1" presStyleIdx="0" presStyleCnt="6" custScaleX="284469" custScaleY="241516" custLinFactNeighborX="-18109" custLinFactNeighborY="11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B58BA-CC5A-4837-B924-D30DDF1901BE}" type="pres">
      <dgm:prSet presAssocID="{9048EC76-7D6A-497D-8D9F-1D6DC19E87DC}" presName="Name13" presStyleLbl="parChTrans1D2" presStyleIdx="1" presStyleCnt="6"/>
      <dgm:spPr/>
      <dgm:t>
        <a:bodyPr/>
        <a:lstStyle/>
        <a:p>
          <a:endParaRPr lang="uk-UA"/>
        </a:p>
      </dgm:t>
    </dgm:pt>
    <dgm:pt modelId="{08C8E012-1116-4592-B8D3-B2AC7F3EAA29}" type="pres">
      <dgm:prSet presAssocID="{D456471D-1DF1-4A0D-A345-8870DDF28386}" presName="childText" presStyleLbl="bgAcc1" presStyleIdx="1" presStyleCnt="6" custScaleX="276997" custScaleY="123023" custLinFactNeighborX="-12566" custLinFactNeighborY="37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AD55A-7033-453C-A3CD-F6307DD2BDB4}" type="pres">
      <dgm:prSet presAssocID="{21264111-9FC4-409B-9E56-2C5396DDB106}" presName="root" presStyleCnt="0"/>
      <dgm:spPr/>
    </dgm:pt>
    <dgm:pt modelId="{0BAAE4F9-356C-41E7-A432-3BFC7672BC06}" type="pres">
      <dgm:prSet presAssocID="{21264111-9FC4-409B-9E56-2C5396DDB106}" presName="rootComposite" presStyleCnt="0"/>
      <dgm:spPr/>
    </dgm:pt>
    <dgm:pt modelId="{4542AEC6-D389-4632-9A0E-C9C5661DF418}" type="pres">
      <dgm:prSet presAssocID="{21264111-9FC4-409B-9E56-2C5396DDB106}" presName="rootText" presStyleLbl="node1" presStyleIdx="1" presStyleCnt="2" custScaleX="221939" custScaleY="54069" custLinFactNeighborX="7824" custLinFactNeighborY="-15"/>
      <dgm:spPr/>
      <dgm:t>
        <a:bodyPr/>
        <a:lstStyle/>
        <a:p>
          <a:endParaRPr lang="uk-UA"/>
        </a:p>
      </dgm:t>
    </dgm:pt>
    <dgm:pt modelId="{8747A874-A01A-4ED9-ABAD-CC47D86E0929}" type="pres">
      <dgm:prSet presAssocID="{21264111-9FC4-409B-9E56-2C5396DDB106}" presName="rootConnector" presStyleLbl="node1" presStyleIdx="1" presStyleCnt="2"/>
      <dgm:spPr/>
      <dgm:t>
        <a:bodyPr/>
        <a:lstStyle/>
        <a:p>
          <a:endParaRPr lang="uk-UA"/>
        </a:p>
      </dgm:t>
    </dgm:pt>
    <dgm:pt modelId="{FEDFAFE3-5A32-4AA2-9ED8-CD3404C95789}" type="pres">
      <dgm:prSet presAssocID="{21264111-9FC4-409B-9E56-2C5396DDB106}" presName="childShape" presStyleCnt="0"/>
      <dgm:spPr/>
    </dgm:pt>
    <dgm:pt modelId="{957670BB-EC77-462E-A0BE-1799F503982D}" type="pres">
      <dgm:prSet presAssocID="{05A813B9-2302-4D52-904E-578C3666A1AD}" presName="Name13" presStyleLbl="parChTrans1D2" presStyleIdx="2" presStyleCnt="6"/>
      <dgm:spPr/>
      <dgm:t>
        <a:bodyPr/>
        <a:lstStyle/>
        <a:p>
          <a:endParaRPr lang="uk-UA"/>
        </a:p>
      </dgm:t>
    </dgm:pt>
    <dgm:pt modelId="{E7EFB1F2-4975-4643-B15C-6DACD0F02E75}" type="pres">
      <dgm:prSet presAssocID="{1A0728EF-A597-4AC5-8B2C-05A8F748E2A0}" presName="childText" presStyleLbl="bgAcc1" presStyleIdx="2" presStyleCnt="6" custScaleX="310701" custScaleY="103135" custLinFactNeighborX="-6696" custLinFactNeighborY="-16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B0A8F-0047-43E5-9177-ABB5CAA10CCA}" type="pres">
      <dgm:prSet presAssocID="{9F6A9A46-B252-48EF-8127-1DA8F32293F4}" presName="Name13" presStyleLbl="parChTrans1D2" presStyleIdx="3" presStyleCnt="6"/>
      <dgm:spPr/>
      <dgm:t>
        <a:bodyPr/>
        <a:lstStyle/>
        <a:p>
          <a:endParaRPr lang="uk-UA"/>
        </a:p>
      </dgm:t>
    </dgm:pt>
    <dgm:pt modelId="{B96E3667-BF0B-4A49-B83C-188BB48EE7F1}" type="pres">
      <dgm:prSet presAssocID="{FC45EDA4-5A40-44E0-AA52-749C322B582B}" presName="childText" presStyleLbl="bgAcc1" presStyleIdx="3" presStyleCnt="6" custScaleX="316958" custScaleY="249665" custLinFactNeighborX="-6696" custLinFactNeighborY="-14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D0D59-B6AA-4A99-864A-1635C590FF94}" type="pres">
      <dgm:prSet presAssocID="{3DEBF266-4C50-4871-856A-02027EFB0FED}" presName="Name13" presStyleLbl="parChTrans1D2" presStyleIdx="4" presStyleCnt="6"/>
      <dgm:spPr/>
      <dgm:t>
        <a:bodyPr/>
        <a:lstStyle/>
        <a:p>
          <a:endParaRPr lang="uk-UA"/>
        </a:p>
      </dgm:t>
    </dgm:pt>
    <dgm:pt modelId="{E2983661-B71C-486F-A74F-9F5C2972D3B7}" type="pres">
      <dgm:prSet presAssocID="{FFD3FD7B-FAF7-41B0-8823-976DD3734C0B}" presName="childText" presStyleLbl="bgAcc1" presStyleIdx="4" presStyleCnt="6" custScaleX="311532" custScaleY="116745" custLinFactNeighborX="-1123" custLinFactNeighborY="-21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00FCF-5A55-4E4F-B49E-A2D350BA0EC1}" type="pres">
      <dgm:prSet presAssocID="{468FA6AE-8EF0-4999-8B72-F6A2EB2CC1C6}" presName="Name13" presStyleLbl="parChTrans1D2" presStyleIdx="5" presStyleCnt="6"/>
      <dgm:spPr/>
      <dgm:t>
        <a:bodyPr/>
        <a:lstStyle/>
        <a:p>
          <a:endParaRPr lang="uk-UA"/>
        </a:p>
      </dgm:t>
    </dgm:pt>
    <dgm:pt modelId="{51752DAE-B49C-426F-9942-FC0957AE051D}" type="pres">
      <dgm:prSet presAssocID="{338D0A01-1886-4B01-8D86-87D880B02BDE}" presName="childText" presStyleLbl="bgAcc1" presStyleIdx="5" presStyleCnt="6" custScaleX="316958" custScaleY="87774" custLinFactNeighborX="-6808" custLinFactNeighborY="-2050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41CBC60-ECB9-46C7-A816-F53B606B9C25}" srcId="{C6FE5DA8-A914-423C-BD66-793AF6EC6D1A}" destId="{1E0C8C5B-6698-4A35-A1DB-E58BE95E12C2}" srcOrd="0" destOrd="0" parTransId="{0F155621-2233-414E-822A-3935377321C6}" sibTransId="{EB94DEFD-924B-428C-9DF4-82C7BF0B489B}"/>
    <dgm:cxn modelId="{8EC3544A-E277-4ED7-8B9B-2DA5E7558B80}" type="presOf" srcId="{05A813B9-2302-4D52-904E-578C3666A1AD}" destId="{957670BB-EC77-462E-A0BE-1799F503982D}" srcOrd="0" destOrd="0" presId="urn:microsoft.com/office/officeart/2005/8/layout/hierarchy3"/>
    <dgm:cxn modelId="{AA1F8D81-C9BD-4CAC-8202-472EBB3326E0}" srcId="{21264111-9FC4-409B-9E56-2C5396DDB106}" destId="{1A0728EF-A597-4AC5-8B2C-05A8F748E2A0}" srcOrd="0" destOrd="0" parTransId="{05A813B9-2302-4D52-904E-578C3666A1AD}" sibTransId="{CA7C1F9A-FB4A-4F2F-A4D6-4C3A3988BF12}"/>
    <dgm:cxn modelId="{1FEA8A0E-52EB-4229-A437-BB5FCFED0D9D}" type="presOf" srcId="{21264111-9FC4-409B-9E56-2C5396DDB106}" destId="{8747A874-A01A-4ED9-ABAD-CC47D86E0929}" srcOrd="1" destOrd="0" presId="urn:microsoft.com/office/officeart/2005/8/layout/hierarchy3"/>
    <dgm:cxn modelId="{2696C06B-25EF-49B6-BCE0-637463780450}" type="presOf" srcId="{1E0C8C5B-6698-4A35-A1DB-E58BE95E12C2}" destId="{B53E29D2-BDA7-45B0-8DFF-1F6B701FE6FD}" srcOrd="0" destOrd="0" presId="urn:microsoft.com/office/officeart/2005/8/layout/hierarchy3"/>
    <dgm:cxn modelId="{D869ECEA-24CC-4808-9F58-6390FDC23DBA}" type="presOf" srcId="{FC45EDA4-5A40-44E0-AA52-749C322B582B}" destId="{B96E3667-BF0B-4A49-B83C-188BB48EE7F1}" srcOrd="0" destOrd="0" presId="urn:microsoft.com/office/officeart/2005/8/layout/hierarchy3"/>
    <dgm:cxn modelId="{7BD73A83-D745-407A-9BC7-C93C9A6FD063}" type="presOf" srcId="{9048EC76-7D6A-497D-8D9F-1D6DC19E87DC}" destId="{23BB58BA-CC5A-4837-B924-D30DDF1901BE}" srcOrd="0" destOrd="0" presId="urn:microsoft.com/office/officeart/2005/8/layout/hierarchy3"/>
    <dgm:cxn modelId="{FEE04783-8384-48D2-8AFD-B06C4FD99C73}" type="presOf" srcId="{FFD3FD7B-FAF7-41B0-8823-976DD3734C0B}" destId="{E2983661-B71C-486F-A74F-9F5C2972D3B7}" srcOrd="0" destOrd="0" presId="urn:microsoft.com/office/officeart/2005/8/layout/hierarchy3"/>
    <dgm:cxn modelId="{AC685E01-1C45-4ED9-B8B2-526F2A968ECB}" type="presOf" srcId="{9F6A9A46-B252-48EF-8127-1DA8F32293F4}" destId="{F2AB0A8F-0047-43E5-9177-ABB5CAA10CCA}" srcOrd="0" destOrd="0" presId="urn:microsoft.com/office/officeart/2005/8/layout/hierarchy3"/>
    <dgm:cxn modelId="{83C541DA-B6D6-453E-B49F-086240EBBC9E}" type="presOf" srcId="{21264111-9FC4-409B-9E56-2C5396DDB106}" destId="{4542AEC6-D389-4632-9A0E-C9C5661DF418}" srcOrd="0" destOrd="0" presId="urn:microsoft.com/office/officeart/2005/8/layout/hierarchy3"/>
    <dgm:cxn modelId="{A4BFE307-1DBA-494D-BE36-14F057A52D7F}" type="presOf" srcId="{D456471D-1DF1-4A0D-A345-8870DDF28386}" destId="{08C8E012-1116-4592-B8D3-B2AC7F3EAA29}" srcOrd="0" destOrd="0" presId="urn:microsoft.com/office/officeart/2005/8/layout/hierarchy3"/>
    <dgm:cxn modelId="{90F22A00-15D7-4672-BFFF-7251F3049F5A}" type="presOf" srcId="{1E0C8C5B-6698-4A35-A1DB-E58BE95E12C2}" destId="{A8C78967-3387-4103-B1E4-D780E9CF95D7}" srcOrd="1" destOrd="0" presId="urn:microsoft.com/office/officeart/2005/8/layout/hierarchy3"/>
    <dgm:cxn modelId="{36076E7D-D300-4F3D-B9BF-EF974A44B60A}" type="presOf" srcId="{FDA98AE2-CB6B-46AC-946D-49ABCF0ED1E2}" destId="{9C4144DE-BDD6-471C-8E54-2F686443426B}" srcOrd="0" destOrd="0" presId="urn:microsoft.com/office/officeart/2005/8/layout/hierarchy3"/>
    <dgm:cxn modelId="{1F5209F6-6388-4850-A9DC-4F2439C7F196}" srcId="{C6FE5DA8-A914-423C-BD66-793AF6EC6D1A}" destId="{21264111-9FC4-409B-9E56-2C5396DDB106}" srcOrd="1" destOrd="0" parTransId="{26D1525F-9C4E-4145-B8AE-398408279A72}" sibTransId="{9C249DCE-0A19-4D4C-8E99-3CBBAFE7F6F0}"/>
    <dgm:cxn modelId="{765E0A26-FDD0-4F2B-9B37-55AE279ACFC2}" type="presOf" srcId="{F4EBED19-7928-4317-8BD4-23C996084412}" destId="{15F62AA9-5B11-4F83-B6BB-468FC2553B0B}" srcOrd="0" destOrd="0" presId="urn:microsoft.com/office/officeart/2005/8/layout/hierarchy3"/>
    <dgm:cxn modelId="{73191BAC-0289-4DCA-A0CA-3C626ABD91F1}" type="presOf" srcId="{338D0A01-1886-4B01-8D86-87D880B02BDE}" destId="{51752DAE-B49C-426F-9942-FC0957AE051D}" srcOrd="0" destOrd="0" presId="urn:microsoft.com/office/officeart/2005/8/layout/hierarchy3"/>
    <dgm:cxn modelId="{6FBFD1FA-1BC1-4722-BE91-81BACE033C90}" srcId="{21264111-9FC4-409B-9E56-2C5396DDB106}" destId="{FC45EDA4-5A40-44E0-AA52-749C322B582B}" srcOrd="1" destOrd="0" parTransId="{9F6A9A46-B252-48EF-8127-1DA8F32293F4}" sibTransId="{5B1C74C1-B846-4CEF-9998-807251A05B48}"/>
    <dgm:cxn modelId="{53C53655-80FA-4957-A308-D8930C448E77}" type="presOf" srcId="{3DEBF266-4C50-4871-856A-02027EFB0FED}" destId="{195D0D59-B6AA-4A99-864A-1635C590FF94}" srcOrd="0" destOrd="0" presId="urn:microsoft.com/office/officeart/2005/8/layout/hierarchy3"/>
    <dgm:cxn modelId="{C3951D17-94C3-4770-95C2-C3A9F4B8C006}" srcId="{21264111-9FC4-409B-9E56-2C5396DDB106}" destId="{FFD3FD7B-FAF7-41B0-8823-976DD3734C0B}" srcOrd="2" destOrd="0" parTransId="{3DEBF266-4C50-4871-856A-02027EFB0FED}" sibTransId="{F8AA038F-66B2-450E-99E6-6AA88D550644}"/>
    <dgm:cxn modelId="{11C03123-FE68-4F57-82CC-BDA204C2CB0A}" srcId="{21264111-9FC4-409B-9E56-2C5396DDB106}" destId="{338D0A01-1886-4B01-8D86-87D880B02BDE}" srcOrd="3" destOrd="0" parTransId="{468FA6AE-8EF0-4999-8B72-F6A2EB2CC1C6}" sibTransId="{6464D8D8-CBF9-49B7-BC44-8A578C8F8472}"/>
    <dgm:cxn modelId="{6224EEAE-05D5-4162-AF65-4B15F7283C0C}" type="presOf" srcId="{1A0728EF-A597-4AC5-8B2C-05A8F748E2A0}" destId="{E7EFB1F2-4975-4643-B15C-6DACD0F02E75}" srcOrd="0" destOrd="0" presId="urn:microsoft.com/office/officeart/2005/8/layout/hierarchy3"/>
    <dgm:cxn modelId="{AE1D9DFA-FF02-48BE-9CF3-7FA1BB550E0D}" srcId="{1E0C8C5B-6698-4A35-A1DB-E58BE95E12C2}" destId="{FDA98AE2-CB6B-46AC-946D-49ABCF0ED1E2}" srcOrd="0" destOrd="0" parTransId="{F4EBED19-7928-4317-8BD4-23C996084412}" sibTransId="{4662C008-A95F-4C00-ACBB-544AD692CFAF}"/>
    <dgm:cxn modelId="{BAA8C704-06B4-401B-96D1-4787A49157D1}" type="presOf" srcId="{468FA6AE-8EF0-4999-8B72-F6A2EB2CC1C6}" destId="{52E00FCF-5A55-4E4F-B49E-A2D350BA0EC1}" srcOrd="0" destOrd="0" presId="urn:microsoft.com/office/officeart/2005/8/layout/hierarchy3"/>
    <dgm:cxn modelId="{916E5CE2-1428-43B4-A746-88FC6FD98B8D}" srcId="{1E0C8C5B-6698-4A35-A1DB-E58BE95E12C2}" destId="{D456471D-1DF1-4A0D-A345-8870DDF28386}" srcOrd="1" destOrd="0" parTransId="{9048EC76-7D6A-497D-8D9F-1D6DC19E87DC}" sibTransId="{5ADBF51E-00F6-40DE-BB39-0D3477F16817}"/>
    <dgm:cxn modelId="{0C2548D5-789E-4366-82D8-0C6BE9E21F6C}" type="presOf" srcId="{C6FE5DA8-A914-423C-BD66-793AF6EC6D1A}" destId="{4F004EAF-8C54-48AE-965F-F75E75CD38BC}" srcOrd="0" destOrd="0" presId="urn:microsoft.com/office/officeart/2005/8/layout/hierarchy3"/>
    <dgm:cxn modelId="{0B4AD3C2-D5B2-42FA-AD1C-FE454BFD12E1}" type="presParOf" srcId="{4F004EAF-8C54-48AE-965F-F75E75CD38BC}" destId="{125C94BA-372F-444E-99F0-E14F3C0DC05E}" srcOrd="0" destOrd="0" presId="urn:microsoft.com/office/officeart/2005/8/layout/hierarchy3"/>
    <dgm:cxn modelId="{5AA9A52C-2732-494F-BB38-333D67769441}" type="presParOf" srcId="{125C94BA-372F-444E-99F0-E14F3C0DC05E}" destId="{893A235D-B07C-4BC7-A2F9-F596F95AE192}" srcOrd="0" destOrd="0" presId="urn:microsoft.com/office/officeart/2005/8/layout/hierarchy3"/>
    <dgm:cxn modelId="{558BDF17-4DD6-4F35-AB05-91D987548471}" type="presParOf" srcId="{893A235D-B07C-4BC7-A2F9-F596F95AE192}" destId="{B53E29D2-BDA7-45B0-8DFF-1F6B701FE6FD}" srcOrd="0" destOrd="0" presId="urn:microsoft.com/office/officeart/2005/8/layout/hierarchy3"/>
    <dgm:cxn modelId="{21B610DA-86BE-4EE1-9130-998F71F718C5}" type="presParOf" srcId="{893A235D-B07C-4BC7-A2F9-F596F95AE192}" destId="{A8C78967-3387-4103-B1E4-D780E9CF95D7}" srcOrd="1" destOrd="0" presId="urn:microsoft.com/office/officeart/2005/8/layout/hierarchy3"/>
    <dgm:cxn modelId="{CF9BDF8B-6C94-45D8-B69E-3F43B0B75111}" type="presParOf" srcId="{125C94BA-372F-444E-99F0-E14F3C0DC05E}" destId="{C4A9C6D7-661F-4568-8E20-B0806B238389}" srcOrd="1" destOrd="0" presId="urn:microsoft.com/office/officeart/2005/8/layout/hierarchy3"/>
    <dgm:cxn modelId="{9A3D3388-3E01-455C-BABE-6E259C6EB728}" type="presParOf" srcId="{C4A9C6D7-661F-4568-8E20-B0806B238389}" destId="{15F62AA9-5B11-4F83-B6BB-468FC2553B0B}" srcOrd="0" destOrd="0" presId="urn:microsoft.com/office/officeart/2005/8/layout/hierarchy3"/>
    <dgm:cxn modelId="{15D85E37-7EEC-4661-AFBF-F22D1184AABB}" type="presParOf" srcId="{C4A9C6D7-661F-4568-8E20-B0806B238389}" destId="{9C4144DE-BDD6-471C-8E54-2F686443426B}" srcOrd="1" destOrd="0" presId="urn:microsoft.com/office/officeart/2005/8/layout/hierarchy3"/>
    <dgm:cxn modelId="{201FFBBE-A5B7-4A0D-B4EF-E9C8E7D2B885}" type="presParOf" srcId="{C4A9C6D7-661F-4568-8E20-B0806B238389}" destId="{23BB58BA-CC5A-4837-B924-D30DDF1901BE}" srcOrd="2" destOrd="0" presId="urn:microsoft.com/office/officeart/2005/8/layout/hierarchy3"/>
    <dgm:cxn modelId="{48395EBB-9B1C-4F8A-9E26-2310FCAA6248}" type="presParOf" srcId="{C4A9C6D7-661F-4568-8E20-B0806B238389}" destId="{08C8E012-1116-4592-B8D3-B2AC7F3EAA29}" srcOrd="3" destOrd="0" presId="urn:microsoft.com/office/officeart/2005/8/layout/hierarchy3"/>
    <dgm:cxn modelId="{630C1194-CB6A-4717-BA80-A9123B4BB74D}" type="presParOf" srcId="{4F004EAF-8C54-48AE-965F-F75E75CD38BC}" destId="{D33AD55A-7033-453C-A3CD-F6307DD2BDB4}" srcOrd="1" destOrd="0" presId="urn:microsoft.com/office/officeart/2005/8/layout/hierarchy3"/>
    <dgm:cxn modelId="{82BB18B7-1453-4C95-BDC8-F8CB5D8E3548}" type="presParOf" srcId="{D33AD55A-7033-453C-A3CD-F6307DD2BDB4}" destId="{0BAAE4F9-356C-41E7-A432-3BFC7672BC06}" srcOrd="0" destOrd="0" presId="urn:microsoft.com/office/officeart/2005/8/layout/hierarchy3"/>
    <dgm:cxn modelId="{2FBCAED9-D8E7-4025-B0EC-E816B44FC584}" type="presParOf" srcId="{0BAAE4F9-356C-41E7-A432-3BFC7672BC06}" destId="{4542AEC6-D389-4632-9A0E-C9C5661DF418}" srcOrd="0" destOrd="0" presId="urn:microsoft.com/office/officeart/2005/8/layout/hierarchy3"/>
    <dgm:cxn modelId="{B4054568-846B-4974-91AC-BF19436F39B0}" type="presParOf" srcId="{0BAAE4F9-356C-41E7-A432-3BFC7672BC06}" destId="{8747A874-A01A-4ED9-ABAD-CC47D86E0929}" srcOrd="1" destOrd="0" presId="urn:microsoft.com/office/officeart/2005/8/layout/hierarchy3"/>
    <dgm:cxn modelId="{DFFDFE02-0BA1-4A78-9DB5-DEE395EF9410}" type="presParOf" srcId="{D33AD55A-7033-453C-A3CD-F6307DD2BDB4}" destId="{FEDFAFE3-5A32-4AA2-9ED8-CD3404C95789}" srcOrd="1" destOrd="0" presId="urn:microsoft.com/office/officeart/2005/8/layout/hierarchy3"/>
    <dgm:cxn modelId="{7441C632-955B-4A10-8418-C54F86A56563}" type="presParOf" srcId="{FEDFAFE3-5A32-4AA2-9ED8-CD3404C95789}" destId="{957670BB-EC77-462E-A0BE-1799F503982D}" srcOrd="0" destOrd="0" presId="urn:microsoft.com/office/officeart/2005/8/layout/hierarchy3"/>
    <dgm:cxn modelId="{51D3E888-D6CB-4C00-A276-5DA14AD42BF2}" type="presParOf" srcId="{FEDFAFE3-5A32-4AA2-9ED8-CD3404C95789}" destId="{E7EFB1F2-4975-4643-B15C-6DACD0F02E75}" srcOrd="1" destOrd="0" presId="urn:microsoft.com/office/officeart/2005/8/layout/hierarchy3"/>
    <dgm:cxn modelId="{13C39EF9-D7C3-4ED9-B9DB-C21ECD1C9DB3}" type="presParOf" srcId="{FEDFAFE3-5A32-4AA2-9ED8-CD3404C95789}" destId="{F2AB0A8F-0047-43E5-9177-ABB5CAA10CCA}" srcOrd="2" destOrd="0" presId="urn:microsoft.com/office/officeart/2005/8/layout/hierarchy3"/>
    <dgm:cxn modelId="{6AF607C3-CE81-4446-A6E0-A3BF6A00D54D}" type="presParOf" srcId="{FEDFAFE3-5A32-4AA2-9ED8-CD3404C95789}" destId="{B96E3667-BF0B-4A49-B83C-188BB48EE7F1}" srcOrd="3" destOrd="0" presId="urn:microsoft.com/office/officeart/2005/8/layout/hierarchy3"/>
    <dgm:cxn modelId="{4E0ED439-6D1F-4C25-A2A2-616AB6812F1B}" type="presParOf" srcId="{FEDFAFE3-5A32-4AA2-9ED8-CD3404C95789}" destId="{195D0D59-B6AA-4A99-864A-1635C590FF94}" srcOrd="4" destOrd="0" presId="urn:microsoft.com/office/officeart/2005/8/layout/hierarchy3"/>
    <dgm:cxn modelId="{C504D36B-5348-4998-A266-DD4B765FED7F}" type="presParOf" srcId="{FEDFAFE3-5A32-4AA2-9ED8-CD3404C95789}" destId="{E2983661-B71C-486F-A74F-9F5C2972D3B7}" srcOrd="5" destOrd="0" presId="urn:microsoft.com/office/officeart/2005/8/layout/hierarchy3"/>
    <dgm:cxn modelId="{A7179E89-D48C-4976-90CF-E4FE0C6CD5E6}" type="presParOf" srcId="{FEDFAFE3-5A32-4AA2-9ED8-CD3404C95789}" destId="{52E00FCF-5A55-4E4F-B49E-A2D350BA0EC1}" srcOrd="6" destOrd="0" presId="urn:microsoft.com/office/officeart/2005/8/layout/hierarchy3"/>
    <dgm:cxn modelId="{8BC3FA18-4215-47F6-860E-05B4A0D8086F}" type="presParOf" srcId="{FEDFAFE3-5A32-4AA2-9ED8-CD3404C95789}" destId="{51752DAE-B49C-426F-9942-FC0957AE051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A33FD9-7884-47F1-8364-241E5F635B29}" type="doc">
      <dgm:prSet loTypeId="urn:microsoft.com/office/officeart/2005/8/layout/hierarchy3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26B08C-D3AE-49DE-BE0E-87EB77492C3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Зміст анкети 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щодо проведення тренінгів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2C66412-7DE1-4300-9BAC-35EAA0DD5FE3}" type="parTrans" cxnId="{26582CD3-46AE-430A-B36C-9685FE500E9C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6A4F77D-5152-46E4-8058-1EA0C7451820}" type="sibTrans" cxnId="{26582CD3-46AE-430A-B36C-9685FE500E9C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6AC5109-E11B-4496-9151-6B036152D1AC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Актуальність теми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811D864-1AD1-4D18-915D-C4BDCD59CC02}" type="parTrans" cxnId="{84B39AA0-050A-4CC2-AA50-5EF38512089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C186EF4-C315-4906-A211-CD2EBF850F2E}" type="sibTrans" cxnId="{84B39AA0-050A-4CC2-AA50-5EF38512089D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CC09829-546D-40EF-B3E1-FCBC15E0AC69}">
      <dgm:prSet phldrT="[Текст]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Формат проведення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12710D0-2EA1-4839-B07F-4893D2B23BEC}" type="parTrans" cxnId="{9BF40906-50E4-410E-87B5-17A14D5365F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E6DFDDE2-95DF-430B-861D-7435A3DE4667}" type="sibTrans" cxnId="{9BF40906-50E4-410E-87B5-17A14D5365F3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C761D599-488D-4F9E-83CF-D081EB8DDEB5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Зміст анкети 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щодо проведення стажування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CFFABB-B372-4158-9BEB-FBC8D70FC7A9}" type="parTrans" cxnId="{1C04B8C6-4252-4512-A4B1-57628F0B153C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A1641847-5096-44DC-9BF9-F4E95AF7272A}" type="sibTrans" cxnId="{1C04B8C6-4252-4512-A4B1-57628F0B153C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99734AF-8E4A-493C-9C4F-65B81039CC00}">
      <dgm:prSet phldrT="[Текст]"/>
      <dgm:spPr/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Оцінка організації стажування в суді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A9CCB42A-2A1F-4ACF-8972-8A0F0DF0C90D}" type="parTrans" cxnId="{0941D121-B6B6-4373-9FED-1DF38807F56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68F136E8-9776-497D-885C-5C0EE015D8CD}" type="sibTrans" cxnId="{0941D121-B6B6-4373-9FED-1DF38807F560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AAFC4FB-D46C-4338-ADD9-CB96DBEBD810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Корисність стажування</a:t>
          </a:r>
          <a:endParaRPr lang="ru-RU" b="1" dirty="0" smtClean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0A69FB6C-AE98-455B-9D6E-87F8380A6A06}" type="parTrans" cxnId="{37B81B09-473B-49C1-BE82-C41AD775181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7E99822-458E-487B-842B-61FE43A05ABB}" type="sibTrans" cxnId="{37B81B09-473B-49C1-BE82-C41AD7751818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3080BE2B-E9B0-42D6-9A3E-8E31F2D21C44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Коментарі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2E8AC25A-1778-4D4A-8C39-8E46F4F525F4}" type="parTrans" cxnId="{D0A2D3D4-13FF-48EE-AD0A-9647192EDD99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7AC7172-3479-4D7E-8CEE-91D6DCC8C266}" type="sibTrans" cxnId="{D0A2D3D4-13FF-48EE-AD0A-9647192EDD99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1C2B42F2-D396-4F93-8D67-CA20B1B00F47}">
      <dgm:prSet/>
      <dgm:spPr/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Оцінка </a:t>
          </a:r>
          <a:r>
            <a:rPr lang="uk-UA" b="1" smtClean="0">
              <a:effectLst/>
              <a:latin typeface="Times New Roman" pitchFamily="18" charset="0"/>
              <a:cs typeface="Times New Roman" pitchFamily="18" charset="0"/>
            </a:rPr>
            <a:t>роботу наставника 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798C718A-A7A4-405A-8A66-71DA310C7184}" type="parTrans" cxnId="{10AF50B9-449E-40B4-A88D-F5259D29BECA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0267E82-A4D7-4227-8B79-26AC47CA9336}" type="sibTrans" cxnId="{10AF50B9-449E-40B4-A88D-F5259D29BECA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24C7A792-1B6C-4437-B5B9-7839CE57BA11}">
      <dgm:prSet/>
      <dgm:spPr>
        <a:solidFill>
          <a:schemeClr val="tx1"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Рівень </a:t>
          </a:r>
        </a:p>
        <a:p>
          <a:pPr>
            <a:spcAft>
              <a:spcPts val="0"/>
            </a:spcAft>
          </a:pPr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професіоналізму та підготовленості тренерів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BEEDEAE6-812C-4BAB-BB8F-3FFAC7616DFD}" type="parTrans" cxnId="{4C269C51-97FA-4463-B5A5-850CF7C9FC0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DC74E463-29D9-4E87-B1F7-6255FDD30950}" type="sibTrans" cxnId="{4C269C51-97FA-4463-B5A5-850CF7C9FC08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F857B529-9A49-45DC-BD32-5592D46D3401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 dirty="0" smtClean="0">
              <a:effectLst/>
              <a:latin typeface="Times New Roman" pitchFamily="18" charset="0"/>
              <a:cs typeface="Times New Roman" pitchFamily="18" charset="0"/>
            </a:rPr>
            <a:t>Змістовна наповненість        і практична корисність тренінгу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C9D6929-F445-449F-BBC0-095E1FDB9070}" type="parTrans" cxnId="{0CA145E5-37BE-42D8-B6AB-E728F32778ED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BF5C6064-DC0C-45BD-B673-EF8AFDDE27D3}" type="sibTrans" cxnId="{0CA145E5-37BE-42D8-B6AB-E728F32778ED}">
      <dgm:prSet/>
      <dgm:spPr/>
      <dgm:t>
        <a:bodyPr/>
        <a:lstStyle/>
        <a:p>
          <a:endParaRPr lang="ru-RU" b="1">
            <a:effectLst/>
            <a:latin typeface="Times New Roman" pitchFamily="18" charset="0"/>
            <a:cs typeface="Times New Roman" pitchFamily="18" charset="0"/>
          </a:endParaRPr>
        </a:p>
      </dgm:t>
    </dgm:pt>
    <dgm:pt modelId="{05C5EC53-FC23-4B01-B4FE-36EA067F89B6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uk-UA" b="1" dirty="0" smtClean="0">
              <a:latin typeface="Times New Roman" pitchFamily="18" charset="0"/>
              <a:cs typeface="Times New Roman" pitchFamily="18" charset="0"/>
            </a:rPr>
            <a:t>Коментарі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1A37678-FEDE-4371-9A17-2C60A0824E38}" type="parTrans" cxnId="{0CD8803C-5A1C-4AAE-941C-50AD57E2786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DC3A3E9-E7BD-44DE-BE05-2A113B12B80A}" type="sibTrans" cxnId="{0CD8803C-5A1C-4AAE-941C-50AD57E27863}">
      <dgm:prSet/>
      <dgm:spPr/>
      <dgm:t>
        <a:bodyPr/>
        <a:lstStyle/>
        <a:p>
          <a:endParaRPr lang="ru-RU"/>
        </a:p>
      </dgm:t>
    </dgm:pt>
    <dgm:pt modelId="{C90ED04C-A2E5-40D3-B45A-F31D5BC15B07}" type="pres">
      <dgm:prSet presAssocID="{EDA33FD9-7884-47F1-8364-241E5F635B2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63555D-6A9B-427A-8CA0-3E86C2FEA63E}" type="pres">
      <dgm:prSet presAssocID="{6B26B08C-D3AE-49DE-BE0E-87EB77492C3B}" presName="root" presStyleCnt="0"/>
      <dgm:spPr/>
    </dgm:pt>
    <dgm:pt modelId="{A4C0E82E-2451-458C-91EB-5331BAF9DE12}" type="pres">
      <dgm:prSet presAssocID="{6B26B08C-D3AE-49DE-BE0E-87EB77492C3B}" presName="rootComposite" presStyleCnt="0"/>
      <dgm:spPr/>
    </dgm:pt>
    <dgm:pt modelId="{34B66DA8-F322-4E7A-BE26-4BE4EC8D0078}" type="pres">
      <dgm:prSet presAssocID="{6B26B08C-D3AE-49DE-BE0E-87EB77492C3B}" presName="rootText" presStyleLbl="node1" presStyleIdx="0" presStyleCnt="2" custScaleX="167721"/>
      <dgm:spPr/>
      <dgm:t>
        <a:bodyPr/>
        <a:lstStyle/>
        <a:p>
          <a:endParaRPr lang="ru-RU"/>
        </a:p>
      </dgm:t>
    </dgm:pt>
    <dgm:pt modelId="{EB1AA402-7BE7-4EB7-A86D-CA286E4681B7}" type="pres">
      <dgm:prSet presAssocID="{6B26B08C-D3AE-49DE-BE0E-87EB77492C3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ED3FAD7-469B-4D1B-9A1D-1C67EFFF5863}" type="pres">
      <dgm:prSet presAssocID="{6B26B08C-D3AE-49DE-BE0E-87EB77492C3B}" presName="childShape" presStyleCnt="0"/>
      <dgm:spPr/>
    </dgm:pt>
    <dgm:pt modelId="{CAAA321D-262E-4DC6-8AFB-D0DC23F9D287}" type="pres">
      <dgm:prSet presAssocID="{B811D864-1AD1-4D18-915D-C4BDCD59CC0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73D36603-4A3F-441E-A9F3-F1033124C111}" type="pres">
      <dgm:prSet presAssocID="{26AC5109-E11B-4496-9151-6B036152D1AC}" presName="childText" presStyleLbl="bgAcc1" presStyleIdx="0" presStyleCnt="9" custScaleX="172658" custScaleY="65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DEA6E-DB9A-43C4-8CEE-C5ADF1DE9A16}" type="pres">
      <dgm:prSet presAssocID="{C12710D0-2EA1-4839-B07F-4893D2B23BEC}" presName="Name13" presStyleLbl="parChTrans1D2" presStyleIdx="1" presStyleCnt="9"/>
      <dgm:spPr/>
      <dgm:t>
        <a:bodyPr/>
        <a:lstStyle/>
        <a:p>
          <a:endParaRPr lang="ru-RU"/>
        </a:p>
      </dgm:t>
    </dgm:pt>
    <dgm:pt modelId="{B7758B4D-8C6E-45F1-8E09-2C3A9D16317D}" type="pres">
      <dgm:prSet presAssocID="{BCC09829-546D-40EF-B3E1-FCBC15E0AC69}" presName="childText" presStyleLbl="bgAcc1" presStyleIdx="1" presStyleCnt="9" custScaleX="172658" custScaleY="65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DCCD1B-9C62-4DDF-8266-C61C661FBDC4}" type="pres">
      <dgm:prSet presAssocID="{1C9D6929-F445-449F-BBC0-095E1FDB9070}" presName="Name13" presStyleLbl="parChTrans1D2" presStyleIdx="2" presStyleCnt="9"/>
      <dgm:spPr/>
      <dgm:t>
        <a:bodyPr/>
        <a:lstStyle/>
        <a:p>
          <a:endParaRPr lang="ru-RU"/>
        </a:p>
      </dgm:t>
    </dgm:pt>
    <dgm:pt modelId="{7F16CB36-A1D3-4399-B6CD-4AE5005D6A20}" type="pres">
      <dgm:prSet presAssocID="{F857B529-9A49-45DC-BD32-5592D46D3401}" presName="childText" presStyleLbl="bgAcc1" presStyleIdx="2" presStyleCnt="9" custScaleX="175057" custScaleY="91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9B651-60B3-42B2-AE10-6C5A478FAE6B}" type="pres">
      <dgm:prSet presAssocID="{BEEDEAE6-812C-4BAB-BB8F-3FFAC7616DFD}" presName="Name13" presStyleLbl="parChTrans1D2" presStyleIdx="3" presStyleCnt="9"/>
      <dgm:spPr/>
      <dgm:t>
        <a:bodyPr/>
        <a:lstStyle/>
        <a:p>
          <a:endParaRPr lang="ru-RU"/>
        </a:p>
      </dgm:t>
    </dgm:pt>
    <dgm:pt modelId="{5A6A29E9-0303-4742-85FC-A5373FBE412A}" type="pres">
      <dgm:prSet presAssocID="{24C7A792-1B6C-4437-B5B9-7839CE57BA11}" presName="childText" presStyleLbl="bgAcc1" presStyleIdx="3" presStyleCnt="9" custScaleX="175057" custScaleY="85191" custLinFactNeighborX="2669" custLinFactNeighborY="-10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B1F9E9-89AF-4335-A1D2-B00AE4CD1C9C}" type="pres">
      <dgm:prSet presAssocID="{E1A37678-FEDE-4371-9A17-2C60A0824E38}" presName="Name13" presStyleLbl="parChTrans1D2" presStyleIdx="4" presStyleCnt="9"/>
      <dgm:spPr/>
      <dgm:t>
        <a:bodyPr/>
        <a:lstStyle/>
        <a:p>
          <a:endParaRPr lang="ru-RU"/>
        </a:p>
      </dgm:t>
    </dgm:pt>
    <dgm:pt modelId="{BEC5B7B7-9714-47EA-A87E-BBE606CE7443}" type="pres">
      <dgm:prSet presAssocID="{05C5EC53-FC23-4B01-B4FE-36EA067F89B6}" presName="childText" presStyleLbl="bgAcc1" presStyleIdx="4" presStyleCnt="9" custScaleX="176786" custScaleY="45184" custLinFactNeighborX="2669" custLinFactNeighborY="-19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3B702-868E-41AE-A5DE-209E966FD5DD}" type="pres">
      <dgm:prSet presAssocID="{C761D599-488D-4F9E-83CF-D081EB8DDEB5}" presName="root" presStyleCnt="0"/>
      <dgm:spPr/>
    </dgm:pt>
    <dgm:pt modelId="{C0477494-C1BE-4B12-A637-7C7747D671ED}" type="pres">
      <dgm:prSet presAssocID="{C761D599-488D-4F9E-83CF-D081EB8DDEB5}" presName="rootComposite" presStyleCnt="0"/>
      <dgm:spPr/>
    </dgm:pt>
    <dgm:pt modelId="{C3213AF7-DA72-4466-BCB7-55AA4F72BABA}" type="pres">
      <dgm:prSet presAssocID="{C761D599-488D-4F9E-83CF-D081EB8DDEB5}" presName="rootText" presStyleLbl="node1" presStyleIdx="1" presStyleCnt="2" custScaleX="160045"/>
      <dgm:spPr/>
      <dgm:t>
        <a:bodyPr/>
        <a:lstStyle/>
        <a:p>
          <a:endParaRPr lang="ru-RU"/>
        </a:p>
      </dgm:t>
    </dgm:pt>
    <dgm:pt modelId="{75E173AE-9006-4991-94B8-50E9A13C9772}" type="pres">
      <dgm:prSet presAssocID="{C761D599-488D-4F9E-83CF-D081EB8DDEB5}" presName="rootConnector" presStyleLbl="node1" presStyleIdx="1" presStyleCnt="2"/>
      <dgm:spPr/>
      <dgm:t>
        <a:bodyPr/>
        <a:lstStyle/>
        <a:p>
          <a:endParaRPr lang="ru-RU"/>
        </a:p>
      </dgm:t>
    </dgm:pt>
    <dgm:pt modelId="{3E57E698-0854-414C-9DDF-BC422956EF0D}" type="pres">
      <dgm:prSet presAssocID="{C761D599-488D-4F9E-83CF-D081EB8DDEB5}" presName="childShape" presStyleCnt="0"/>
      <dgm:spPr/>
    </dgm:pt>
    <dgm:pt modelId="{2054052D-69E6-4591-BA61-8B0C9DDF2933}" type="pres">
      <dgm:prSet presAssocID="{A9CCB42A-2A1F-4ACF-8972-8A0F0DF0C90D}" presName="Name13" presStyleLbl="parChTrans1D2" presStyleIdx="5" presStyleCnt="9"/>
      <dgm:spPr/>
      <dgm:t>
        <a:bodyPr/>
        <a:lstStyle/>
        <a:p>
          <a:endParaRPr lang="ru-RU"/>
        </a:p>
      </dgm:t>
    </dgm:pt>
    <dgm:pt modelId="{9CE3ECD3-012B-466F-A31D-816A0BF13C5D}" type="pres">
      <dgm:prSet presAssocID="{F99734AF-8E4A-493C-9C4F-65B81039CC00}" presName="childText" presStyleLbl="bgAcc1" presStyleIdx="5" presStyleCnt="9" custScaleX="191944" custScaleY="70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37D87-36E8-4F11-BFAA-641309F9649E}" type="pres">
      <dgm:prSet presAssocID="{0A69FB6C-AE98-455B-9D6E-87F8380A6A06}" presName="Name13" presStyleLbl="parChTrans1D2" presStyleIdx="6" presStyleCnt="9"/>
      <dgm:spPr/>
      <dgm:t>
        <a:bodyPr/>
        <a:lstStyle/>
        <a:p>
          <a:endParaRPr lang="ru-RU"/>
        </a:p>
      </dgm:t>
    </dgm:pt>
    <dgm:pt modelId="{592627D9-6916-4EB4-901B-BAE4F3C752CA}" type="pres">
      <dgm:prSet presAssocID="{2AAFC4FB-D46C-4338-ADD9-CB96DBEBD810}" presName="childText" presStyleLbl="bgAcc1" presStyleIdx="6" presStyleCnt="9" custScaleX="193821" custScaleY="6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625F0-8DB1-4E24-B4D0-6FD10564F0FA}" type="pres">
      <dgm:prSet presAssocID="{798C718A-A7A4-405A-8A66-71DA310C7184}" presName="Name13" presStyleLbl="parChTrans1D2" presStyleIdx="7" presStyleCnt="9"/>
      <dgm:spPr/>
      <dgm:t>
        <a:bodyPr/>
        <a:lstStyle/>
        <a:p>
          <a:endParaRPr lang="ru-RU"/>
        </a:p>
      </dgm:t>
    </dgm:pt>
    <dgm:pt modelId="{3DCD9876-8497-4C3C-8AF5-A05107390B4C}" type="pres">
      <dgm:prSet presAssocID="{1C2B42F2-D396-4F93-8D67-CA20B1B00F47}" presName="childText" presStyleLbl="bgAcc1" presStyleIdx="7" presStyleCnt="9" custScaleX="197573" custScaleY="66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4C0E1-25FB-464A-BC6F-909518BD9A85}" type="pres">
      <dgm:prSet presAssocID="{2E8AC25A-1778-4D4A-8C39-8E46F4F525F4}" presName="Name13" presStyleLbl="parChTrans1D2" presStyleIdx="8" presStyleCnt="9"/>
      <dgm:spPr/>
      <dgm:t>
        <a:bodyPr/>
        <a:lstStyle/>
        <a:p>
          <a:endParaRPr lang="ru-RU"/>
        </a:p>
      </dgm:t>
    </dgm:pt>
    <dgm:pt modelId="{01DCAC55-7E20-403D-BEC8-328946853634}" type="pres">
      <dgm:prSet presAssocID="{3080BE2B-E9B0-42D6-9A3E-8E31F2D21C44}" presName="childText" presStyleLbl="bgAcc1" presStyleIdx="8" presStyleCnt="9" custScaleX="197573" custScaleY="49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34E0A-B92F-43AA-845B-7544E3D4E7F5}" type="presOf" srcId="{798C718A-A7A4-405A-8A66-71DA310C7184}" destId="{801625F0-8DB1-4E24-B4D0-6FD10564F0FA}" srcOrd="0" destOrd="0" presId="urn:microsoft.com/office/officeart/2005/8/layout/hierarchy3"/>
    <dgm:cxn modelId="{615EE24E-5EE6-4488-98E3-FF449F1166F6}" type="presOf" srcId="{24C7A792-1B6C-4437-B5B9-7839CE57BA11}" destId="{5A6A29E9-0303-4742-85FC-A5373FBE412A}" srcOrd="0" destOrd="0" presId="urn:microsoft.com/office/officeart/2005/8/layout/hierarchy3"/>
    <dgm:cxn modelId="{D38862B5-73A8-4FDB-BFA9-D2E94A3DC2C8}" type="presOf" srcId="{0A69FB6C-AE98-455B-9D6E-87F8380A6A06}" destId="{2CA37D87-36E8-4F11-BFAA-641309F9649E}" srcOrd="0" destOrd="0" presId="urn:microsoft.com/office/officeart/2005/8/layout/hierarchy3"/>
    <dgm:cxn modelId="{D0A2D3D4-13FF-48EE-AD0A-9647192EDD99}" srcId="{C761D599-488D-4F9E-83CF-D081EB8DDEB5}" destId="{3080BE2B-E9B0-42D6-9A3E-8E31F2D21C44}" srcOrd="3" destOrd="0" parTransId="{2E8AC25A-1778-4D4A-8C39-8E46F4F525F4}" sibTransId="{F7AC7172-3479-4D7E-8CEE-91D6DCC8C266}"/>
    <dgm:cxn modelId="{FE5D4244-AA83-4EA6-B8C5-973F3B391AE2}" type="presOf" srcId="{3080BE2B-E9B0-42D6-9A3E-8E31F2D21C44}" destId="{01DCAC55-7E20-403D-BEC8-328946853634}" srcOrd="0" destOrd="0" presId="urn:microsoft.com/office/officeart/2005/8/layout/hierarchy3"/>
    <dgm:cxn modelId="{84B39AA0-050A-4CC2-AA50-5EF38512089D}" srcId="{6B26B08C-D3AE-49DE-BE0E-87EB77492C3B}" destId="{26AC5109-E11B-4496-9151-6B036152D1AC}" srcOrd="0" destOrd="0" parTransId="{B811D864-1AD1-4D18-915D-C4BDCD59CC02}" sibTransId="{DC186EF4-C315-4906-A211-CD2EBF850F2E}"/>
    <dgm:cxn modelId="{F294A5DD-7D23-4145-962B-5E82034DCDF6}" type="presOf" srcId="{C761D599-488D-4F9E-83CF-D081EB8DDEB5}" destId="{75E173AE-9006-4991-94B8-50E9A13C9772}" srcOrd="1" destOrd="0" presId="urn:microsoft.com/office/officeart/2005/8/layout/hierarchy3"/>
    <dgm:cxn modelId="{F03F2BE0-98C6-4B72-B918-9877CF3D6EA0}" type="presOf" srcId="{26AC5109-E11B-4496-9151-6B036152D1AC}" destId="{73D36603-4A3F-441E-A9F3-F1033124C111}" srcOrd="0" destOrd="0" presId="urn:microsoft.com/office/officeart/2005/8/layout/hierarchy3"/>
    <dgm:cxn modelId="{4C5EA0A9-5D73-47D3-A520-E61F9E536A41}" type="presOf" srcId="{1C2B42F2-D396-4F93-8D67-CA20B1B00F47}" destId="{3DCD9876-8497-4C3C-8AF5-A05107390B4C}" srcOrd="0" destOrd="0" presId="urn:microsoft.com/office/officeart/2005/8/layout/hierarchy3"/>
    <dgm:cxn modelId="{0CA145E5-37BE-42D8-B6AB-E728F32778ED}" srcId="{6B26B08C-D3AE-49DE-BE0E-87EB77492C3B}" destId="{F857B529-9A49-45DC-BD32-5592D46D3401}" srcOrd="2" destOrd="0" parTransId="{1C9D6929-F445-449F-BBC0-095E1FDB9070}" sibTransId="{BF5C6064-DC0C-45BD-B673-EF8AFDDE27D3}"/>
    <dgm:cxn modelId="{6ACF5774-169E-4C2D-B565-55B5B02FC20F}" type="presOf" srcId="{6B26B08C-D3AE-49DE-BE0E-87EB77492C3B}" destId="{EB1AA402-7BE7-4EB7-A86D-CA286E4681B7}" srcOrd="1" destOrd="0" presId="urn:microsoft.com/office/officeart/2005/8/layout/hierarchy3"/>
    <dgm:cxn modelId="{F0C8221C-2D63-4DD8-A5A9-7DB7739A47C3}" type="presOf" srcId="{2AAFC4FB-D46C-4338-ADD9-CB96DBEBD810}" destId="{592627D9-6916-4EB4-901B-BAE4F3C752CA}" srcOrd="0" destOrd="0" presId="urn:microsoft.com/office/officeart/2005/8/layout/hierarchy3"/>
    <dgm:cxn modelId="{D40908C3-A134-4BAD-9F8C-F5F4E17DBAA7}" type="presOf" srcId="{BCC09829-546D-40EF-B3E1-FCBC15E0AC69}" destId="{B7758B4D-8C6E-45F1-8E09-2C3A9D16317D}" srcOrd="0" destOrd="0" presId="urn:microsoft.com/office/officeart/2005/8/layout/hierarchy3"/>
    <dgm:cxn modelId="{1C04B8C6-4252-4512-A4B1-57628F0B153C}" srcId="{EDA33FD9-7884-47F1-8364-241E5F635B29}" destId="{C761D599-488D-4F9E-83CF-D081EB8DDEB5}" srcOrd="1" destOrd="0" parTransId="{E8CFFABB-B372-4158-9BEB-FBC8D70FC7A9}" sibTransId="{A1641847-5096-44DC-9BF9-F4E95AF7272A}"/>
    <dgm:cxn modelId="{0333EEE1-8A10-4B6C-886C-FC31C393607C}" type="presOf" srcId="{6B26B08C-D3AE-49DE-BE0E-87EB77492C3B}" destId="{34B66DA8-F322-4E7A-BE26-4BE4EC8D0078}" srcOrd="0" destOrd="0" presId="urn:microsoft.com/office/officeart/2005/8/layout/hierarchy3"/>
    <dgm:cxn modelId="{6150F398-9A02-4429-8A08-03D6CB338429}" type="presOf" srcId="{05C5EC53-FC23-4B01-B4FE-36EA067F89B6}" destId="{BEC5B7B7-9714-47EA-A87E-BBE606CE7443}" srcOrd="0" destOrd="0" presId="urn:microsoft.com/office/officeart/2005/8/layout/hierarchy3"/>
    <dgm:cxn modelId="{D8FDA004-8422-450C-B722-1BA6BEAAB7A4}" type="presOf" srcId="{EDA33FD9-7884-47F1-8364-241E5F635B29}" destId="{C90ED04C-A2E5-40D3-B45A-F31D5BC15B07}" srcOrd="0" destOrd="0" presId="urn:microsoft.com/office/officeart/2005/8/layout/hierarchy3"/>
    <dgm:cxn modelId="{44C4059B-7A92-4D79-8654-33EDFAA4DCFD}" type="presOf" srcId="{C761D599-488D-4F9E-83CF-D081EB8DDEB5}" destId="{C3213AF7-DA72-4466-BCB7-55AA4F72BABA}" srcOrd="0" destOrd="0" presId="urn:microsoft.com/office/officeart/2005/8/layout/hierarchy3"/>
    <dgm:cxn modelId="{0941D121-B6B6-4373-9FED-1DF38807F560}" srcId="{C761D599-488D-4F9E-83CF-D081EB8DDEB5}" destId="{F99734AF-8E4A-493C-9C4F-65B81039CC00}" srcOrd="0" destOrd="0" parTransId="{A9CCB42A-2A1F-4ACF-8972-8A0F0DF0C90D}" sibTransId="{68F136E8-9776-497D-885C-5C0EE015D8CD}"/>
    <dgm:cxn modelId="{26582CD3-46AE-430A-B36C-9685FE500E9C}" srcId="{EDA33FD9-7884-47F1-8364-241E5F635B29}" destId="{6B26B08C-D3AE-49DE-BE0E-87EB77492C3B}" srcOrd="0" destOrd="0" parTransId="{A2C66412-7DE1-4300-9BAC-35EAA0DD5FE3}" sibTransId="{26A4F77D-5152-46E4-8058-1EA0C7451820}"/>
    <dgm:cxn modelId="{6DC313AD-F81A-45FE-99DF-1445BFF8493F}" type="presOf" srcId="{F99734AF-8E4A-493C-9C4F-65B81039CC00}" destId="{9CE3ECD3-012B-466F-A31D-816A0BF13C5D}" srcOrd="0" destOrd="0" presId="urn:microsoft.com/office/officeart/2005/8/layout/hierarchy3"/>
    <dgm:cxn modelId="{584ABC4E-6FEC-4EDF-AD99-FF4581DB6674}" type="presOf" srcId="{A9CCB42A-2A1F-4ACF-8972-8A0F0DF0C90D}" destId="{2054052D-69E6-4591-BA61-8B0C9DDF2933}" srcOrd="0" destOrd="0" presId="urn:microsoft.com/office/officeart/2005/8/layout/hierarchy3"/>
    <dgm:cxn modelId="{0CD8803C-5A1C-4AAE-941C-50AD57E27863}" srcId="{6B26B08C-D3AE-49DE-BE0E-87EB77492C3B}" destId="{05C5EC53-FC23-4B01-B4FE-36EA067F89B6}" srcOrd="4" destOrd="0" parTransId="{E1A37678-FEDE-4371-9A17-2C60A0824E38}" sibTransId="{5DC3A3E9-E7BD-44DE-BE05-2A113B12B80A}"/>
    <dgm:cxn modelId="{4C269C51-97FA-4463-B5A5-850CF7C9FC08}" srcId="{6B26B08C-D3AE-49DE-BE0E-87EB77492C3B}" destId="{24C7A792-1B6C-4437-B5B9-7839CE57BA11}" srcOrd="3" destOrd="0" parTransId="{BEEDEAE6-812C-4BAB-BB8F-3FFAC7616DFD}" sibTransId="{DC74E463-29D9-4E87-B1F7-6255FDD30950}"/>
    <dgm:cxn modelId="{37B81B09-473B-49C1-BE82-C41AD7751818}" srcId="{C761D599-488D-4F9E-83CF-D081EB8DDEB5}" destId="{2AAFC4FB-D46C-4338-ADD9-CB96DBEBD810}" srcOrd="1" destOrd="0" parTransId="{0A69FB6C-AE98-455B-9D6E-87F8380A6A06}" sibTransId="{B7E99822-458E-487B-842B-61FE43A05ABB}"/>
    <dgm:cxn modelId="{42F39495-F465-40B6-8B1F-8B2682F4D734}" type="presOf" srcId="{B811D864-1AD1-4D18-915D-C4BDCD59CC02}" destId="{CAAA321D-262E-4DC6-8AFB-D0DC23F9D287}" srcOrd="0" destOrd="0" presId="urn:microsoft.com/office/officeart/2005/8/layout/hierarchy3"/>
    <dgm:cxn modelId="{B9F1D2E1-7617-40DE-A700-3894F7918AB4}" type="presOf" srcId="{F857B529-9A49-45DC-BD32-5592D46D3401}" destId="{7F16CB36-A1D3-4399-B6CD-4AE5005D6A20}" srcOrd="0" destOrd="0" presId="urn:microsoft.com/office/officeart/2005/8/layout/hierarchy3"/>
    <dgm:cxn modelId="{22981973-3C46-48E6-9D2B-6FB7F3BA0AF8}" type="presOf" srcId="{E1A37678-FEDE-4371-9A17-2C60A0824E38}" destId="{58B1F9E9-89AF-4335-A1D2-B00AE4CD1C9C}" srcOrd="0" destOrd="0" presId="urn:microsoft.com/office/officeart/2005/8/layout/hierarchy3"/>
    <dgm:cxn modelId="{F1C85DCF-DEC6-4EBC-8F68-BDD7D8CCA255}" type="presOf" srcId="{C12710D0-2EA1-4839-B07F-4893D2B23BEC}" destId="{7B9DEA6E-DB9A-43C4-8CEE-C5ADF1DE9A16}" srcOrd="0" destOrd="0" presId="urn:microsoft.com/office/officeart/2005/8/layout/hierarchy3"/>
    <dgm:cxn modelId="{10AF50B9-449E-40B4-A88D-F5259D29BECA}" srcId="{C761D599-488D-4F9E-83CF-D081EB8DDEB5}" destId="{1C2B42F2-D396-4F93-8D67-CA20B1B00F47}" srcOrd="2" destOrd="0" parTransId="{798C718A-A7A4-405A-8A66-71DA310C7184}" sibTransId="{D0267E82-A4D7-4227-8B79-26AC47CA9336}"/>
    <dgm:cxn modelId="{EAEB480B-1397-4949-9289-B55FEEB437A0}" type="presOf" srcId="{1C9D6929-F445-449F-BBC0-095E1FDB9070}" destId="{F1DCCD1B-9C62-4DDF-8266-C61C661FBDC4}" srcOrd="0" destOrd="0" presId="urn:microsoft.com/office/officeart/2005/8/layout/hierarchy3"/>
    <dgm:cxn modelId="{A42D51BB-1FD1-4E30-9A6C-C6074F97C3EC}" type="presOf" srcId="{2E8AC25A-1778-4D4A-8C39-8E46F4F525F4}" destId="{8884C0E1-25FB-464A-BC6F-909518BD9A85}" srcOrd="0" destOrd="0" presId="urn:microsoft.com/office/officeart/2005/8/layout/hierarchy3"/>
    <dgm:cxn modelId="{9BF40906-50E4-410E-87B5-17A14D5365F3}" srcId="{6B26B08C-D3AE-49DE-BE0E-87EB77492C3B}" destId="{BCC09829-546D-40EF-B3E1-FCBC15E0AC69}" srcOrd="1" destOrd="0" parTransId="{C12710D0-2EA1-4839-B07F-4893D2B23BEC}" sibTransId="{E6DFDDE2-95DF-430B-861D-7435A3DE4667}"/>
    <dgm:cxn modelId="{F4F69396-D629-4B4B-B760-577D77EEC00A}" type="presOf" srcId="{BEEDEAE6-812C-4BAB-BB8F-3FFAC7616DFD}" destId="{4719B651-60B3-42B2-AE10-6C5A478FAE6B}" srcOrd="0" destOrd="0" presId="urn:microsoft.com/office/officeart/2005/8/layout/hierarchy3"/>
    <dgm:cxn modelId="{E2298B0D-70E6-439A-AB14-AC13C0FE242D}" type="presParOf" srcId="{C90ED04C-A2E5-40D3-B45A-F31D5BC15B07}" destId="{3E63555D-6A9B-427A-8CA0-3E86C2FEA63E}" srcOrd="0" destOrd="0" presId="urn:microsoft.com/office/officeart/2005/8/layout/hierarchy3"/>
    <dgm:cxn modelId="{6F55F807-9629-416F-9EE5-EA962BE30FDC}" type="presParOf" srcId="{3E63555D-6A9B-427A-8CA0-3E86C2FEA63E}" destId="{A4C0E82E-2451-458C-91EB-5331BAF9DE12}" srcOrd="0" destOrd="0" presId="urn:microsoft.com/office/officeart/2005/8/layout/hierarchy3"/>
    <dgm:cxn modelId="{16D4083F-BE66-4F55-A7B7-B8ADB136149C}" type="presParOf" srcId="{A4C0E82E-2451-458C-91EB-5331BAF9DE12}" destId="{34B66DA8-F322-4E7A-BE26-4BE4EC8D0078}" srcOrd="0" destOrd="0" presId="urn:microsoft.com/office/officeart/2005/8/layout/hierarchy3"/>
    <dgm:cxn modelId="{F082A967-B495-46E5-9DFC-AF2BCC5825A7}" type="presParOf" srcId="{A4C0E82E-2451-458C-91EB-5331BAF9DE12}" destId="{EB1AA402-7BE7-4EB7-A86D-CA286E4681B7}" srcOrd="1" destOrd="0" presId="urn:microsoft.com/office/officeart/2005/8/layout/hierarchy3"/>
    <dgm:cxn modelId="{6764AE46-9627-4096-BAAA-49A10CE9FD01}" type="presParOf" srcId="{3E63555D-6A9B-427A-8CA0-3E86C2FEA63E}" destId="{FED3FAD7-469B-4D1B-9A1D-1C67EFFF5863}" srcOrd="1" destOrd="0" presId="urn:microsoft.com/office/officeart/2005/8/layout/hierarchy3"/>
    <dgm:cxn modelId="{5F52BAC2-2C23-451D-A711-F77FA757ACD8}" type="presParOf" srcId="{FED3FAD7-469B-4D1B-9A1D-1C67EFFF5863}" destId="{CAAA321D-262E-4DC6-8AFB-D0DC23F9D287}" srcOrd="0" destOrd="0" presId="urn:microsoft.com/office/officeart/2005/8/layout/hierarchy3"/>
    <dgm:cxn modelId="{6FC2B8E3-BBD9-48C7-B9D7-827B4BB767F2}" type="presParOf" srcId="{FED3FAD7-469B-4D1B-9A1D-1C67EFFF5863}" destId="{73D36603-4A3F-441E-A9F3-F1033124C111}" srcOrd="1" destOrd="0" presId="urn:microsoft.com/office/officeart/2005/8/layout/hierarchy3"/>
    <dgm:cxn modelId="{D565BE89-EDA3-4119-863E-1D12F38F41E3}" type="presParOf" srcId="{FED3FAD7-469B-4D1B-9A1D-1C67EFFF5863}" destId="{7B9DEA6E-DB9A-43C4-8CEE-C5ADF1DE9A16}" srcOrd="2" destOrd="0" presId="urn:microsoft.com/office/officeart/2005/8/layout/hierarchy3"/>
    <dgm:cxn modelId="{AACC26B9-361C-401F-9D87-E2AE3C207F0D}" type="presParOf" srcId="{FED3FAD7-469B-4D1B-9A1D-1C67EFFF5863}" destId="{B7758B4D-8C6E-45F1-8E09-2C3A9D16317D}" srcOrd="3" destOrd="0" presId="urn:microsoft.com/office/officeart/2005/8/layout/hierarchy3"/>
    <dgm:cxn modelId="{00D472F1-1976-49C2-8C08-AD59CC68A5DA}" type="presParOf" srcId="{FED3FAD7-469B-4D1B-9A1D-1C67EFFF5863}" destId="{F1DCCD1B-9C62-4DDF-8266-C61C661FBDC4}" srcOrd="4" destOrd="0" presId="urn:microsoft.com/office/officeart/2005/8/layout/hierarchy3"/>
    <dgm:cxn modelId="{25C2A7B6-E6E6-49C0-BE7E-A3DD4CADDAB8}" type="presParOf" srcId="{FED3FAD7-469B-4D1B-9A1D-1C67EFFF5863}" destId="{7F16CB36-A1D3-4399-B6CD-4AE5005D6A20}" srcOrd="5" destOrd="0" presId="urn:microsoft.com/office/officeart/2005/8/layout/hierarchy3"/>
    <dgm:cxn modelId="{5C8049E3-4397-4207-917A-A0B30029CF96}" type="presParOf" srcId="{FED3FAD7-469B-4D1B-9A1D-1C67EFFF5863}" destId="{4719B651-60B3-42B2-AE10-6C5A478FAE6B}" srcOrd="6" destOrd="0" presId="urn:microsoft.com/office/officeart/2005/8/layout/hierarchy3"/>
    <dgm:cxn modelId="{21D2956D-34DB-4332-96BE-32142909890E}" type="presParOf" srcId="{FED3FAD7-469B-4D1B-9A1D-1C67EFFF5863}" destId="{5A6A29E9-0303-4742-85FC-A5373FBE412A}" srcOrd="7" destOrd="0" presId="urn:microsoft.com/office/officeart/2005/8/layout/hierarchy3"/>
    <dgm:cxn modelId="{3E9B559F-D536-405D-9F23-3EE6CB086F57}" type="presParOf" srcId="{FED3FAD7-469B-4D1B-9A1D-1C67EFFF5863}" destId="{58B1F9E9-89AF-4335-A1D2-B00AE4CD1C9C}" srcOrd="8" destOrd="0" presId="urn:microsoft.com/office/officeart/2005/8/layout/hierarchy3"/>
    <dgm:cxn modelId="{948D909A-E021-41C3-B423-9242C1DF1675}" type="presParOf" srcId="{FED3FAD7-469B-4D1B-9A1D-1C67EFFF5863}" destId="{BEC5B7B7-9714-47EA-A87E-BBE606CE7443}" srcOrd="9" destOrd="0" presId="urn:microsoft.com/office/officeart/2005/8/layout/hierarchy3"/>
    <dgm:cxn modelId="{B16D2C56-53E3-4FE4-AD0D-65FD67A9FA88}" type="presParOf" srcId="{C90ED04C-A2E5-40D3-B45A-F31D5BC15B07}" destId="{9163B702-868E-41AE-A5DE-209E966FD5DD}" srcOrd="1" destOrd="0" presId="urn:microsoft.com/office/officeart/2005/8/layout/hierarchy3"/>
    <dgm:cxn modelId="{D4494F08-8838-4C07-A689-6AFECD298752}" type="presParOf" srcId="{9163B702-868E-41AE-A5DE-209E966FD5DD}" destId="{C0477494-C1BE-4B12-A637-7C7747D671ED}" srcOrd="0" destOrd="0" presId="urn:microsoft.com/office/officeart/2005/8/layout/hierarchy3"/>
    <dgm:cxn modelId="{A11DB403-0365-4374-9A18-8253BAF673FA}" type="presParOf" srcId="{C0477494-C1BE-4B12-A637-7C7747D671ED}" destId="{C3213AF7-DA72-4466-BCB7-55AA4F72BABA}" srcOrd="0" destOrd="0" presId="urn:microsoft.com/office/officeart/2005/8/layout/hierarchy3"/>
    <dgm:cxn modelId="{330C3F1E-3499-4628-859B-3A70A9B0D595}" type="presParOf" srcId="{C0477494-C1BE-4B12-A637-7C7747D671ED}" destId="{75E173AE-9006-4991-94B8-50E9A13C9772}" srcOrd="1" destOrd="0" presId="urn:microsoft.com/office/officeart/2005/8/layout/hierarchy3"/>
    <dgm:cxn modelId="{6B3EF9EB-65AF-4460-93A3-E12F9C107BBD}" type="presParOf" srcId="{9163B702-868E-41AE-A5DE-209E966FD5DD}" destId="{3E57E698-0854-414C-9DDF-BC422956EF0D}" srcOrd="1" destOrd="0" presId="urn:microsoft.com/office/officeart/2005/8/layout/hierarchy3"/>
    <dgm:cxn modelId="{9EBB246D-95B1-4BDB-B358-003D3066D109}" type="presParOf" srcId="{3E57E698-0854-414C-9DDF-BC422956EF0D}" destId="{2054052D-69E6-4591-BA61-8B0C9DDF2933}" srcOrd="0" destOrd="0" presId="urn:microsoft.com/office/officeart/2005/8/layout/hierarchy3"/>
    <dgm:cxn modelId="{D6D470EB-ECAD-43AB-BBBB-94B43FD4E941}" type="presParOf" srcId="{3E57E698-0854-414C-9DDF-BC422956EF0D}" destId="{9CE3ECD3-012B-466F-A31D-816A0BF13C5D}" srcOrd="1" destOrd="0" presId="urn:microsoft.com/office/officeart/2005/8/layout/hierarchy3"/>
    <dgm:cxn modelId="{60DC6C3F-C944-41FB-8DDF-FE3FACDC40BA}" type="presParOf" srcId="{3E57E698-0854-414C-9DDF-BC422956EF0D}" destId="{2CA37D87-36E8-4F11-BFAA-641309F9649E}" srcOrd="2" destOrd="0" presId="urn:microsoft.com/office/officeart/2005/8/layout/hierarchy3"/>
    <dgm:cxn modelId="{0CF61380-6596-4C01-B49A-B2786D8FC839}" type="presParOf" srcId="{3E57E698-0854-414C-9DDF-BC422956EF0D}" destId="{592627D9-6916-4EB4-901B-BAE4F3C752CA}" srcOrd="3" destOrd="0" presId="urn:microsoft.com/office/officeart/2005/8/layout/hierarchy3"/>
    <dgm:cxn modelId="{47DE816E-5498-4AAC-8CDA-928D9998C68F}" type="presParOf" srcId="{3E57E698-0854-414C-9DDF-BC422956EF0D}" destId="{801625F0-8DB1-4E24-B4D0-6FD10564F0FA}" srcOrd="4" destOrd="0" presId="urn:microsoft.com/office/officeart/2005/8/layout/hierarchy3"/>
    <dgm:cxn modelId="{84BAF423-D279-41F1-9CBC-D5F9EAFBCA26}" type="presParOf" srcId="{3E57E698-0854-414C-9DDF-BC422956EF0D}" destId="{3DCD9876-8497-4C3C-8AF5-A05107390B4C}" srcOrd="5" destOrd="0" presId="urn:microsoft.com/office/officeart/2005/8/layout/hierarchy3"/>
    <dgm:cxn modelId="{3363A053-85FE-43A3-9FA8-DA1F88EE5DEC}" type="presParOf" srcId="{3E57E698-0854-414C-9DDF-BC422956EF0D}" destId="{8884C0E1-25FB-464A-BC6F-909518BD9A85}" srcOrd="6" destOrd="0" presId="urn:microsoft.com/office/officeart/2005/8/layout/hierarchy3"/>
    <dgm:cxn modelId="{B06739A4-ABD9-469E-8EC7-2149E5B37EC4}" type="presParOf" srcId="{3E57E698-0854-414C-9DDF-BC422956EF0D}" destId="{01DCAC55-7E20-403D-BEC8-32894685363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754010" y="2109277"/>
          <a:ext cx="382875" cy="54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570"/>
              </a:lnTo>
              <a:lnTo>
                <a:pt x="382875" y="436570"/>
              </a:lnTo>
              <a:lnTo>
                <a:pt x="382875" y="5410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020288" y="885135"/>
          <a:ext cx="3733722" cy="363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95"/>
              </a:lnTo>
              <a:lnTo>
                <a:pt x="3733722" y="259495"/>
              </a:lnTo>
              <a:lnTo>
                <a:pt x="3733722" y="3639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629340" y="2109277"/>
          <a:ext cx="610871" cy="541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570"/>
              </a:lnTo>
              <a:lnTo>
                <a:pt x="610871" y="436570"/>
              </a:lnTo>
              <a:lnTo>
                <a:pt x="610871" y="54104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020288" y="885135"/>
          <a:ext cx="1609051" cy="363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495"/>
              </a:lnTo>
              <a:lnTo>
                <a:pt x="1609051" y="259495"/>
              </a:lnTo>
              <a:lnTo>
                <a:pt x="1609051" y="3639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364969" y="2109277"/>
          <a:ext cx="454727" cy="435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97"/>
              </a:lnTo>
              <a:lnTo>
                <a:pt x="454727" y="331497"/>
              </a:lnTo>
              <a:lnTo>
                <a:pt x="454727" y="43597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364969" y="885135"/>
          <a:ext cx="655319" cy="363973"/>
        </a:xfrm>
        <a:custGeom>
          <a:avLst/>
          <a:gdLst/>
          <a:ahLst/>
          <a:cxnLst/>
          <a:rect l="0" t="0" r="0" b="0"/>
          <a:pathLst>
            <a:path>
              <a:moveTo>
                <a:pt x="655319" y="0"/>
              </a:moveTo>
              <a:lnTo>
                <a:pt x="655319" y="259495"/>
              </a:lnTo>
              <a:lnTo>
                <a:pt x="0" y="259495"/>
              </a:lnTo>
              <a:lnTo>
                <a:pt x="0" y="3639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215848" y="2059333"/>
          <a:ext cx="91440" cy="304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24"/>
              </a:lnTo>
              <a:lnTo>
                <a:pt x="58915" y="199524"/>
              </a:lnTo>
              <a:lnTo>
                <a:pt x="58915" y="30400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261568" y="885135"/>
          <a:ext cx="2758719" cy="363973"/>
        </a:xfrm>
        <a:custGeom>
          <a:avLst/>
          <a:gdLst/>
          <a:ahLst/>
          <a:cxnLst/>
          <a:rect l="0" t="0" r="0" b="0"/>
          <a:pathLst>
            <a:path>
              <a:moveTo>
                <a:pt x="2758719" y="0"/>
              </a:moveTo>
              <a:lnTo>
                <a:pt x="2758719" y="259495"/>
              </a:lnTo>
              <a:lnTo>
                <a:pt x="0" y="259495"/>
              </a:lnTo>
              <a:lnTo>
                <a:pt x="0" y="36397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456389" y="168984"/>
          <a:ext cx="1127797" cy="716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581700" y="288029"/>
          <a:ext cx="1127797" cy="71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2675" y="309004"/>
        <a:ext cx="1085847" cy="674201"/>
      </dsp:txXfrm>
    </dsp:sp>
    <dsp:sp modelId="{CA8B6CCA-A55D-46C2-8DCA-9C0E5872A452}">
      <dsp:nvSpPr>
        <dsp:cNvPr id="0" name=""/>
        <dsp:cNvSpPr/>
      </dsp:nvSpPr>
      <dsp:spPr>
        <a:xfrm>
          <a:off x="432051" y="1249108"/>
          <a:ext cx="1659034" cy="8102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557362" y="1368153"/>
          <a:ext cx="1659034" cy="810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з </a:t>
          </a: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науково-дослідної</a:t>
          </a: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роботи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81093" y="1391884"/>
        <a:ext cx="1611572" cy="762762"/>
      </dsp:txXfrm>
    </dsp:sp>
    <dsp:sp modelId="{BDEA7ADE-1AF0-4618-959F-4340C1AE1738}">
      <dsp:nvSpPr>
        <dsp:cNvPr id="0" name=""/>
        <dsp:cNvSpPr/>
      </dsp:nvSpPr>
      <dsp:spPr>
        <a:xfrm>
          <a:off x="1159" y="2363336"/>
          <a:ext cx="2547208" cy="2407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126470" y="2482381"/>
          <a:ext cx="2547208" cy="2407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наукових досліджень проблем судочинства та науково-методичного забезпечення суддівської освіти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2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96974" y="2552885"/>
        <a:ext cx="2406200" cy="2266176"/>
      </dsp:txXfrm>
    </dsp:sp>
    <dsp:sp modelId="{4B9097F8-9C96-463F-B0C6-A7CEC45DE856}">
      <dsp:nvSpPr>
        <dsp:cNvPr id="0" name=""/>
        <dsp:cNvSpPr/>
      </dsp:nvSpPr>
      <dsp:spPr>
        <a:xfrm>
          <a:off x="2520277" y="1249108"/>
          <a:ext cx="1689383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2645588" y="1368153"/>
          <a:ext cx="1689383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судових органів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2670781" y="1393346"/>
        <a:ext cx="1638997" cy="809783"/>
      </dsp:txXfrm>
    </dsp:sp>
    <dsp:sp modelId="{D6DDE1C9-DA78-4976-A99C-9A0AFBB59470}">
      <dsp:nvSpPr>
        <dsp:cNvPr id="0" name=""/>
        <dsp:cNvSpPr/>
      </dsp:nvSpPr>
      <dsp:spPr>
        <a:xfrm>
          <a:off x="2755005" y="2545252"/>
          <a:ext cx="2129382" cy="13954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2880316" y="2664297"/>
          <a:ext cx="2129382" cy="1395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відділ 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 судді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uk-UA" sz="1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21186" y="2705167"/>
        <a:ext cx="2047642" cy="1313680"/>
      </dsp:txXfrm>
    </dsp:sp>
    <dsp:sp modelId="{76204DBA-4949-46E8-97D2-161593287AEA}">
      <dsp:nvSpPr>
        <dsp:cNvPr id="0" name=""/>
        <dsp:cNvSpPr/>
      </dsp:nvSpPr>
      <dsp:spPr>
        <a:xfrm>
          <a:off x="4752523" y="1249108"/>
          <a:ext cx="1753634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4877833" y="1368153"/>
          <a:ext cx="1753634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03026" y="1393346"/>
        <a:ext cx="1703248" cy="809783"/>
      </dsp:txXfrm>
    </dsp:sp>
    <dsp:sp modelId="{E1707B9F-D26E-45E8-BD24-4CDD251CBCD8}">
      <dsp:nvSpPr>
        <dsp:cNvPr id="0" name=""/>
        <dsp:cNvSpPr/>
      </dsp:nvSpPr>
      <dsp:spPr>
        <a:xfrm>
          <a:off x="5182896" y="2650326"/>
          <a:ext cx="2114630" cy="2210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5308206" y="2769371"/>
          <a:ext cx="2114630" cy="2210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юридичний відділ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відділи 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latin typeface="Times New Roman" pitchFamily="18" charset="0"/>
              <a:cs typeface="Times New Roman" pitchFamily="18" charset="0"/>
            </a:rPr>
            <a:t> адміністративно - господарського забезпечення</a:t>
          </a: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370141" y="2831306"/>
        <a:ext cx="1990760" cy="2086394"/>
      </dsp:txXfrm>
    </dsp:sp>
    <dsp:sp modelId="{C388A6A5-2D25-4463-A7A6-F94D2DEF4B04}">
      <dsp:nvSpPr>
        <dsp:cNvPr id="0" name=""/>
        <dsp:cNvSpPr/>
      </dsp:nvSpPr>
      <dsp:spPr>
        <a:xfrm>
          <a:off x="6984774" y="1249108"/>
          <a:ext cx="1538473" cy="860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7110085" y="1368153"/>
          <a:ext cx="1538473" cy="86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Відділ забезпечення діяльності ректорату 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7135278" y="1393346"/>
        <a:ext cx="1488087" cy="809783"/>
      </dsp:txXfrm>
    </dsp:sp>
    <dsp:sp modelId="{01490953-30E7-4A2C-B88E-DC56CC3F0195}">
      <dsp:nvSpPr>
        <dsp:cNvPr id="0" name=""/>
        <dsp:cNvSpPr/>
      </dsp:nvSpPr>
      <dsp:spPr>
        <a:xfrm>
          <a:off x="7572988" y="2650326"/>
          <a:ext cx="1127797" cy="716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7698298" y="2769371"/>
          <a:ext cx="1127797" cy="716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effectLst/>
              <a:latin typeface="Times New Roman" pitchFamily="18" charset="0"/>
              <a:cs typeface="Times New Roman" pitchFamily="18" charset="0"/>
            </a:rPr>
            <a:t>відділ підготовки викладачів</a:t>
          </a:r>
          <a:endParaRPr lang="uk-UA" sz="1200" b="1" kern="1200" noProof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719273" y="2790346"/>
        <a:ext cx="1085847" cy="674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48065-D551-4D57-80DB-9645B9F74D2A}">
      <dsp:nvSpPr>
        <dsp:cNvPr id="0" name=""/>
        <dsp:cNvSpPr/>
      </dsp:nvSpPr>
      <dsp:spPr>
        <a:xfrm>
          <a:off x="0" y="0"/>
          <a:ext cx="6583680" cy="105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теоретично – практичну частину 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808" y="30808"/>
        <a:ext cx="5359771" cy="990232"/>
      </dsp:txXfrm>
    </dsp:sp>
    <dsp:sp modelId="{D7BF79E7-6C15-4CC6-B75F-17C258E15599}">
      <dsp:nvSpPr>
        <dsp:cNvPr id="0" name=""/>
        <dsp:cNvSpPr/>
      </dsp:nvSpPr>
      <dsp:spPr>
        <a:xfrm>
          <a:off x="510301" y="1171420"/>
          <a:ext cx="6583680" cy="105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стажування</a:t>
          </a:r>
          <a:r>
            <a:rPr lang="uk-UA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7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41109" y="1202228"/>
        <a:ext cx="5286979" cy="990232"/>
      </dsp:txXfrm>
    </dsp:sp>
    <dsp:sp modelId="{24E7D904-0502-45DB-A04E-54C62302A9D9}">
      <dsp:nvSpPr>
        <dsp:cNvPr id="0" name=""/>
        <dsp:cNvSpPr/>
      </dsp:nvSpPr>
      <dsp:spPr>
        <a:xfrm>
          <a:off x="1090454" y="2476877"/>
          <a:ext cx="6583680" cy="105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latin typeface="Times New Roman" pitchFamily="18" charset="0"/>
              <a:cs typeface="Times New Roman" pitchFamily="18" charset="0"/>
            </a:rPr>
            <a:t>навчальні візити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1262" y="2507685"/>
        <a:ext cx="5295209" cy="990232"/>
      </dsp:txXfrm>
    </dsp:sp>
    <dsp:sp modelId="{50DD384C-3B5C-4946-95C4-317F8749F045}">
      <dsp:nvSpPr>
        <dsp:cNvPr id="0" name=""/>
        <dsp:cNvSpPr/>
      </dsp:nvSpPr>
      <dsp:spPr>
        <a:xfrm>
          <a:off x="1645920" y="3773015"/>
          <a:ext cx="6583680" cy="9643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контрольні заходи</a:t>
          </a:r>
          <a:endParaRPr lang="ru-RU" sz="270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74166" y="3801261"/>
        <a:ext cx="5292103" cy="907884"/>
      </dsp:txXfrm>
    </dsp:sp>
    <dsp:sp modelId="{ED452AEC-E4AD-461C-88F3-AD3F46F35C72}">
      <dsp:nvSpPr>
        <dsp:cNvPr id="0" name=""/>
        <dsp:cNvSpPr/>
      </dsp:nvSpPr>
      <dsp:spPr>
        <a:xfrm>
          <a:off x="5899978" y="805620"/>
          <a:ext cx="683701" cy="68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>
            <a:solidFill>
              <a:srgbClr val="FFC000"/>
            </a:solidFill>
          </a:endParaRPr>
        </a:p>
      </dsp:txBody>
      <dsp:txXfrm>
        <a:off x="6053811" y="805620"/>
        <a:ext cx="376035" cy="514485"/>
      </dsp:txXfrm>
    </dsp:sp>
    <dsp:sp modelId="{1E75E27D-A9C6-4A02-81A1-F976927A41CA}">
      <dsp:nvSpPr>
        <dsp:cNvPr id="0" name=""/>
        <dsp:cNvSpPr/>
      </dsp:nvSpPr>
      <dsp:spPr>
        <a:xfrm>
          <a:off x="6451361" y="2048713"/>
          <a:ext cx="683701" cy="68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>
            <a:solidFill>
              <a:srgbClr val="FFC000"/>
            </a:solidFill>
          </a:endParaRPr>
        </a:p>
      </dsp:txBody>
      <dsp:txXfrm>
        <a:off x="6605194" y="2048713"/>
        <a:ext cx="376035" cy="514485"/>
      </dsp:txXfrm>
    </dsp:sp>
    <dsp:sp modelId="{19C35A9D-48BF-454B-BD84-AFB985B28836}">
      <dsp:nvSpPr>
        <dsp:cNvPr id="0" name=""/>
        <dsp:cNvSpPr/>
      </dsp:nvSpPr>
      <dsp:spPr>
        <a:xfrm>
          <a:off x="6994515" y="3291806"/>
          <a:ext cx="683701" cy="68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148348" y="3291806"/>
        <a:ext cx="376035" cy="51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74197-013B-4727-B2AF-9F835CC0DFCD}">
      <dsp:nvSpPr>
        <dsp:cNvPr id="0" name=""/>
        <dsp:cNvSpPr/>
      </dsp:nvSpPr>
      <dsp:spPr>
        <a:xfrm>
          <a:off x="3155442" y="2206"/>
          <a:ext cx="1878419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міні–лекція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94076" y="40840"/>
        <a:ext cx="1801151" cy="714147"/>
      </dsp:txXfrm>
    </dsp:sp>
    <dsp:sp modelId="{07FCF6DC-271C-4E32-9040-A0D6ADBECC55}">
      <dsp:nvSpPr>
        <dsp:cNvPr id="0" name=""/>
        <dsp:cNvSpPr/>
      </dsp:nvSpPr>
      <dsp:spPr>
        <a:xfrm>
          <a:off x="2227203" y="397914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2810705" y="255732"/>
              </a:moveTo>
              <a:arcTo wR="1867448" hR="1867448" stAng="18020299" swAng="847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86C80-0945-44E5-977C-A755BAE5E6D5}">
      <dsp:nvSpPr>
        <dsp:cNvPr id="0" name=""/>
        <dsp:cNvSpPr/>
      </dsp:nvSpPr>
      <dsp:spPr>
        <a:xfrm>
          <a:off x="4451951" y="935930"/>
          <a:ext cx="2519916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презентація (демонстрація) 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0585" y="974564"/>
        <a:ext cx="2442648" cy="714147"/>
      </dsp:txXfrm>
    </dsp:sp>
    <dsp:sp modelId="{A7011143-6C92-46BC-84E8-FA6409A66102}">
      <dsp:nvSpPr>
        <dsp:cNvPr id="0" name=""/>
        <dsp:cNvSpPr/>
      </dsp:nvSpPr>
      <dsp:spPr>
        <a:xfrm>
          <a:off x="2160321" y="73863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3723365" y="1660236"/>
              </a:moveTo>
              <a:arcTo wR="1867448" hR="1867448" stAng="21217761" swAng="12333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EBD42-F7F1-40B9-B178-7AF6451992D0}">
      <dsp:nvSpPr>
        <dsp:cNvPr id="0" name=""/>
        <dsp:cNvSpPr/>
      </dsp:nvSpPr>
      <dsp:spPr>
        <a:xfrm>
          <a:off x="4546838" y="2405535"/>
          <a:ext cx="2422402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тести, </a:t>
          </a:r>
          <a:r>
            <a:rPr lang="uk-UA" sz="1800" i="0" kern="12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експрес–опитування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85472" y="2444169"/>
        <a:ext cx="2345134" cy="714147"/>
      </dsp:txXfrm>
    </dsp:sp>
    <dsp:sp modelId="{C1FBB54D-AA97-4868-A566-3FC73F3AE48E}">
      <dsp:nvSpPr>
        <dsp:cNvPr id="0" name=""/>
        <dsp:cNvSpPr/>
      </dsp:nvSpPr>
      <dsp:spPr>
        <a:xfrm>
          <a:off x="2009270" y="-12332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3161620" y="3213732"/>
              </a:moveTo>
              <a:arcTo wR="1867448" hR="1867448" stAng="2767838" swAng="1161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A752E-8328-47BB-A0A5-B4543B8B5D83}">
      <dsp:nvSpPr>
        <dsp:cNvPr id="0" name=""/>
        <dsp:cNvSpPr/>
      </dsp:nvSpPr>
      <dsp:spPr>
        <a:xfrm>
          <a:off x="2890667" y="3556988"/>
          <a:ext cx="2344551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робота в парах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9301" y="3595622"/>
        <a:ext cx="2267283" cy="714147"/>
      </dsp:txXfrm>
    </dsp:sp>
    <dsp:sp modelId="{41B0914C-A2DD-4A47-AF46-95D83247947D}">
      <dsp:nvSpPr>
        <dsp:cNvPr id="0" name=""/>
        <dsp:cNvSpPr/>
      </dsp:nvSpPr>
      <dsp:spPr>
        <a:xfrm>
          <a:off x="2366217" y="-26183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1123180" y="3580174"/>
              </a:moveTo>
              <a:arcTo wR="1867448" hR="1867448" stAng="6809247" swAng="13730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2C066-FCE7-4389-8015-04223A35F6AE}">
      <dsp:nvSpPr>
        <dsp:cNvPr id="0" name=""/>
        <dsp:cNvSpPr/>
      </dsp:nvSpPr>
      <dsp:spPr>
        <a:xfrm>
          <a:off x="1090468" y="2332858"/>
          <a:ext cx="2439326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групове завдання (робота в малих групах)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9102" y="2371492"/>
        <a:ext cx="2362058" cy="714147"/>
      </dsp:txXfrm>
    </dsp:sp>
    <dsp:sp modelId="{AB1B3380-9383-4518-BEB0-720F693B222F}">
      <dsp:nvSpPr>
        <dsp:cNvPr id="0" name=""/>
        <dsp:cNvSpPr/>
      </dsp:nvSpPr>
      <dsp:spPr>
        <a:xfrm>
          <a:off x="2247078" y="326784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4710" y="2000010"/>
              </a:moveTo>
              <a:arcTo wR="1867448" hR="1867448" stAng="10555764" swAng="11017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E1FA0-EC24-4D90-AFDB-142AD80D1EC6}">
      <dsp:nvSpPr>
        <dsp:cNvPr id="0" name=""/>
        <dsp:cNvSpPr/>
      </dsp:nvSpPr>
      <dsp:spPr>
        <a:xfrm>
          <a:off x="1430357" y="935930"/>
          <a:ext cx="2094074" cy="791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i="0" kern="12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мозковий штурм</a:t>
          </a:r>
          <a:endParaRPr lang="uk-UA" sz="1800" i="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8991" y="974564"/>
        <a:ext cx="2016806" cy="714147"/>
      </dsp:txXfrm>
    </dsp:sp>
    <dsp:sp modelId="{E0D38466-E308-47EC-A8FC-51185536CA84}">
      <dsp:nvSpPr>
        <dsp:cNvPr id="0" name=""/>
        <dsp:cNvSpPr/>
      </dsp:nvSpPr>
      <dsp:spPr>
        <a:xfrm>
          <a:off x="2227203" y="397914"/>
          <a:ext cx="3734896" cy="3734896"/>
        </a:xfrm>
        <a:custGeom>
          <a:avLst/>
          <a:gdLst/>
          <a:ahLst/>
          <a:cxnLst/>
          <a:rect l="0" t="0" r="0" b="0"/>
          <a:pathLst>
            <a:path>
              <a:moveTo>
                <a:pt x="559310" y="534729"/>
              </a:moveTo>
              <a:arcTo wR="1867448" hR="1867448" stAng="13531998" swAng="8477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E29D2-BDA7-45B0-8DFF-1F6B701FE6FD}">
      <dsp:nvSpPr>
        <dsp:cNvPr id="0" name=""/>
        <dsp:cNvSpPr/>
      </dsp:nvSpPr>
      <dsp:spPr>
        <a:xfrm>
          <a:off x="0" y="0"/>
          <a:ext cx="3652996" cy="439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Поточний контроль</a:t>
          </a:r>
          <a:endParaRPr lang="ru-RU" sz="25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860" y="12860"/>
        <a:ext cx="3627276" cy="413356"/>
      </dsp:txXfrm>
    </dsp:sp>
    <dsp:sp modelId="{15F62AA9-5B11-4F83-B6BB-468FC2553B0B}">
      <dsp:nvSpPr>
        <dsp:cNvPr id="0" name=""/>
        <dsp:cNvSpPr/>
      </dsp:nvSpPr>
      <dsp:spPr>
        <a:xfrm>
          <a:off x="365299" y="439076"/>
          <a:ext cx="154835" cy="1273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557"/>
              </a:lnTo>
              <a:lnTo>
                <a:pt x="154835" y="1273557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144DE-BDD6-471C-8E54-2F686443426B}">
      <dsp:nvSpPr>
        <dsp:cNvPr id="0" name=""/>
        <dsp:cNvSpPr/>
      </dsp:nvSpPr>
      <dsp:spPr>
        <a:xfrm>
          <a:off x="520134" y="736080"/>
          <a:ext cx="3680738" cy="19531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- виконання слухачем індивідуальних завдань (результати вносяться до журналу оцінок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“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електронної системи тестування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”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- вирішення слухачем практичного завдання (результати вносяться до журналу оцінок тренером)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- оцінювання за результатами практичного заняття в анкеті оцінювання слухача (тренер виставляє результати в анкеті)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7339" y="793285"/>
        <a:ext cx="3566328" cy="1838696"/>
      </dsp:txXfrm>
    </dsp:sp>
    <dsp:sp modelId="{23BB58BA-CC5A-4837-B924-D30DDF1901BE}">
      <dsp:nvSpPr>
        <dsp:cNvPr id="0" name=""/>
        <dsp:cNvSpPr/>
      </dsp:nvSpPr>
      <dsp:spPr>
        <a:xfrm>
          <a:off x="365299" y="439076"/>
          <a:ext cx="226555" cy="3161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1091"/>
              </a:lnTo>
              <a:lnTo>
                <a:pt x="226555" y="316109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8E012-1116-4592-B8D3-B2AC7F3EAA29}">
      <dsp:nvSpPr>
        <dsp:cNvPr id="0" name=""/>
        <dsp:cNvSpPr/>
      </dsp:nvSpPr>
      <dsp:spPr>
        <a:xfrm>
          <a:off x="591855" y="3102732"/>
          <a:ext cx="3584058" cy="994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Теоретично-практична підготовка включає: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78 практичних занять,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після яких здійснюється поточний контроль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Максимальна кількість балів - 960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20994" y="3131871"/>
        <a:ext cx="3525780" cy="936591"/>
      </dsp:txXfrm>
    </dsp:sp>
    <dsp:sp modelId="{4542AEC6-D389-4632-9A0E-C9C5661DF418}">
      <dsp:nvSpPr>
        <dsp:cNvPr id="0" name=""/>
        <dsp:cNvSpPr/>
      </dsp:nvSpPr>
      <dsp:spPr>
        <a:xfrm>
          <a:off x="4248155" y="3750"/>
          <a:ext cx="3589579" cy="437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Підсумковий контроль</a:t>
          </a:r>
          <a:endParaRPr lang="ru-RU" sz="2500" b="0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260962" y="16557"/>
        <a:ext cx="3563965" cy="411634"/>
      </dsp:txXfrm>
    </dsp:sp>
    <dsp:sp modelId="{957670BB-EC77-462E-A0BE-1799F503982D}">
      <dsp:nvSpPr>
        <dsp:cNvPr id="0" name=""/>
        <dsp:cNvSpPr/>
      </dsp:nvSpPr>
      <dsp:spPr>
        <a:xfrm>
          <a:off x="4607113" y="440999"/>
          <a:ext cx="145775" cy="484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512"/>
              </a:lnTo>
              <a:lnTo>
                <a:pt x="145775" y="48451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FB1F2-4975-4643-B15C-6DACD0F02E75}">
      <dsp:nvSpPr>
        <dsp:cNvPr id="0" name=""/>
        <dsp:cNvSpPr/>
      </dsp:nvSpPr>
      <dsp:spPr>
        <a:xfrm>
          <a:off x="4752888" y="508492"/>
          <a:ext cx="4020153" cy="834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- виконання індивідуальних завдань за підсумками І блоку програми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- виконання практичного завдання (кейсу) за підсумками ІІ, ІІІ, І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V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блоків програми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77316" y="532920"/>
        <a:ext cx="3971297" cy="785182"/>
      </dsp:txXfrm>
    </dsp:sp>
    <dsp:sp modelId="{F2AB0A8F-0047-43E5-9177-ABB5CAA10CCA}">
      <dsp:nvSpPr>
        <dsp:cNvPr id="0" name=""/>
        <dsp:cNvSpPr/>
      </dsp:nvSpPr>
      <dsp:spPr>
        <a:xfrm>
          <a:off x="4607113" y="440999"/>
          <a:ext cx="145775" cy="213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4474"/>
              </a:lnTo>
              <a:lnTo>
                <a:pt x="145775" y="213447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E3667-BF0B-4A49-B83C-188BB48EE7F1}">
      <dsp:nvSpPr>
        <dsp:cNvPr id="0" name=""/>
        <dsp:cNvSpPr/>
      </dsp:nvSpPr>
      <dsp:spPr>
        <a:xfrm>
          <a:off x="4752888" y="1565970"/>
          <a:ext cx="4101112" cy="2019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300" kern="1200" dirty="0" smtClean="0">
              <a:latin typeface="Times New Roman" pitchFamily="18" charset="0"/>
              <a:cs typeface="Times New Roman" pitchFamily="18" charset="0"/>
            </a:rPr>
            <a:t>	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Загальна кількість завдань І блоку програми, визначається експертною групою, але не менше 90 завдань. Генерується 30 завдань, до яких включається 2-3 завдання з кожного модуля І блоку програми (результати вносяться автоматично до журналу оцінок).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	Виконання практичних завдань (кейсів) за підсумками ІІ, ІІІ,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IV. V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 блоків полягає в підготовці  проектів рішень суду (результати вносяться до журналу оцінок членом експертної групи).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uk-UA" sz="14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812023" y="1625105"/>
        <a:ext cx="3982842" cy="1900736"/>
      </dsp:txXfrm>
    </dsp:sp>
    <dsp:sp modelId="{195D0D59-B6AA-4A99-864A-1635C590FF94}">
      <dsp:nvSpPr>
        <dsp:cNvPr id="0" name=""/>
        <dsp:cNvSpPr/>
      </dsp:nvSpPr>
      <dsp:spPr>
        <a:xfrm>
          <a:off x="4607113" y="440999"/>
          <a:ext cx="217884" cy="376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0192"/>
              </a:lnTo>
              <a:lnTo>
                <a:pt x="217884" y="376019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83661-B71C-486F-A74F-9F5C2972D3B7}">
      <dsp:nvSpPr>
        <dsp:cNvPr id="0" name=""/>
        <dsp:cNvSpPr/>
      </dsp:nvSpPr>
      <dsp:spPr>
        <a:xfrm>
          <a:off x="4824997" y="3729141"/>
          <a:ext cx="4030905" cy="944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Тривалість: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І блок – дві академічні години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(80 хвилин)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ІІ, ІІІ, І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V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V – 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чотири академічні години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(240 хвилин)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52649" y="3756793"/>
        <a:ext cx="3975601" cy="888796"/>
      </dsp:txXfrm>
    </dsp:sp>
    <dsp:sp modelId="{52E00FCF-5A55-4E4F-B49E-A2D350BA0EC1}">
      <dsp:nvSpPr>
        <dsp:cNvPr id="0" name=""/>
        <dsp:cNvSpPr/>
      </dsp:nvSpPr>
      <dsp:spPr>
        <a:xfrm>
          <a:off x="4607113" y="440999"/>
          <a:ext cx="144326" cy="4795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5039"/>
              </a:lnTo>
              <a:lnTo>
                <a:pt x="144326" y="479503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752DAE-B49C-426F-9942-FC0957AE051D}">
      <dsp:nvSpPr>
        <dsp:cNvPr id="0" name=""/>
        <dsp:cNvSpPr/>
      </dsp:nvSpPr>
      <dsp:spPr>
        <a:xfrm>
          <a:off x="4751439" y="4881130"/>
          <a:ext cx="4101112" cy="709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Максимальна кількість балів за результатами кожного підсумкового контролю складає 30 балів.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Максимальна кількість балів - 150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72229" y="4901920"/>
        <a:ext cx="4059532" cy="6682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66DA8-F322-4E7A-BE26-4BE4EC8D0078}">
      <dsp:nvSpPr>
        <dsp:cNvPr id="0" name=""/>
        <dsp:cNvSpPr/>
      </dsp:nvSpPr>
      <dsp:spPr>
        <a:xfrm>
          <a:off x="296264" y="1288"/>
          <a:ext cx="3346227" cy="997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Зміст анкети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щодо проведення тренінгів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5481" y="30505"/>
        <a:ext cx="3287793" cy="939123"/>
      </dsp:txXfrm>
    </dsp:sp>
    <dsp:sp modelId="{CAAA321D-262E-4DC6-8AFB-D0DC23F9D287}">
      <dsp:nvSpPr>
        <dsp:cNvPr id="0" name=""/>
        <dsp:cNvSpPr/>
      </dsp:nvSpPr>
      <dsp:spPr>
        <a:xfrm>
          <a:off x="630887" y="998845"/>
          <a:ext cx="334622" cy="574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288"/>
              </a:lnTo>
              <a:lnTo>
                <a:pt x="334622" y="574288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36603-4A3F-441E-A9F3-F1033124C111}">
      <dsp:nvSpPr>
        <dsp:cNvPr id="0" name=""/>
        <dsp:cNvSpPr/>
      </dsp:nvSpPr>
      <dsp:spPr>
        <a:xfrm>
          <a:off x="965510" y="1248235"/>
          <a:ext cx="2755781" cy="64979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Актуальність теми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84542" y="1267267"/>
        <a:ext cx="2717717" cy="611735"/>
      </dsp:txXfrm>
    </dsp:sp>
    <dsp:sp modelId="{7B9DEA6E-DB9A-43C4-8CEE-C5ADF1DE9A16}">
      <dsp:nvSpPr>
        <dsp:cNvPr id="0" name=""/>
        <dsp:cNvSpPr/>
      </dsp:nvSpPr>
      <dsp:spPr>
        <a:xfrm>
          <a:off x="630887" y="998845"/>
          <a:ext cx="334622" cy="1474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4185"/>
              </a:lnTo>
              <a:lnTo>
                <a:pt x="334622" y="14741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58B4D-8C6E-45F1-8E09-2C3A9D16317D}">
      <dsp:nvSpPr>
        <dsp:cNvPr id="0" name=""/>
        <dsp:cNvSpPr/>
      </dsp:nvSpPr>
      <dsp:spPr>
        <a:xfrm>
          <a:off x="965510" y="2147423"/>
          <a:ext cx="2755781" cy="651215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Формат проведення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84583" y="2166496"/>
        <a:ext cx="2717635" cy="613069"/>
      </dsp:txXfrm>
    </dsp:sp>
    <dsp:sp modelId="{F1DCCD1B-9C62-4DDF-8266-C61C661FBDC4}">
      <dsp:nvSpPr>
        <dsp:cNvPr id="0" name=""/>
        <dsp:cNvSpPr/>
      </dsp:nvSpPr>
      <dsp:spPr>
        <a:xfrm>
          <a:off x="630887" y="998845"/>
          <a:ext cx="334622" cy="2505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5371"/>
              </a:lnTo>
              <a:lnTo>
                <a:pt x="334622" y="250537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CB36-A1D3-4399-B6CD-4AE5005D6A20}">
      <dsp:nvSpPr>
        <dsp:cNvPr id="0" name=""/>
        <dsp:cNvSpPr/>
      </dsp:nvSpPr>
      <dsp:spPr>
        <a:xfrm>
          <a:off x="965510" y="3048028"/>
          <a:ext cx="2794071" cy="91237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Змістовна наповненість        і практична корисність тренінгу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992233" y="3074751"/>
        <a:ext cx="2740625" cy="858930"/>
      </dsp:txXfrm>
    </dsp:sp>
    <dsp:sp modelId="{4719B651-60B3-42B2-AE10-6C5A478FAE6B}">
      <dsp:nvSpPr>
        <dsp:cNvPr id="0" name=""/>
        <dsp:cNvSpPr/>
      </dsp:nvSpPr>
      <dsp:spPr>
        <a:xfrm>
          <a:off x="630887" y="998845"/>
          <a:ext cx="377222" cy="353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0521"/>
              </a:lnTo>
              <a:lnTo>
                <a:pt x="377222" y="353052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A29E9-0303-4742-85FC-A5373FBE412A}">
      <dsp:nvSpPr>
        <dsp:cNvPr id="0" name=""/>
        <dsp:cNvSpPr/>
      </dsp:nvSpPr>
      <dsp:spPr>
        <a:xfrm>
          <a:off x="1008109" y="4104452"/>
          <a:ext cx="2794071" cy="849829"/>
        </a:xfrm>
        <a:prstGeom prst="roundRect">
          <a:avLst>
            <a:gd name="adj" fmla="val 10000"/>
          </a:avLst>
        </a:prstGeom>
        <a:solidFill>
          <a:schemeClr val="tx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Рівень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професіоналізму та підготовленості тренерів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033000" y="4129343"/>
        <a:ext cx="2744289" cy="800047"/>
      </dsp:txXfrm>
    </dsp:sp>
    <dsp:sp modelId="{58B1F9E9-89AF-4335-A1D2-B00AE4CD1C9C}">
      <dsp:nvSpPr>
        <dsp:cNvPr id="0" name=""/>
        <dsp:cNvSpPr/>
      </dsp:nvSpPr>
      <dsp:spPr>
        <a:xfrm>
          <a:off x="630887" y="998845"/>
          <a:ext cx="377222" cy="433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9086"/>
              </a:lnTo>
              <a:lnTo>
                <a:pt x="377222" y="4339086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5B7B7-9714-47EA-A87E-BBE606CE7443}">
      <dsp:nvSpPr>
        <dsp:cNvPr id="0" name=""/>
        <dsp:cNvSpPr/>
      </dsp:nvSpPr>
      <dsp:spPr>
        <a:xfrm>
          <a:off x="1008109" y="5112564"/>
          <a:ext cx="2821667" cy="450736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latin typeface="Times New Roman" pitchFamily="18" charset="0"/>
              <a:cs typeface="Times New Roman" pitchFamily="18" charset="0"/>
            </a:rPr>
            <a:t>Коментарі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21311" y="5125766"/>
        <a:ext cx="2795263" cy="424332"/>
      </dsp:txXfrm>
    </dsp:sp>
    <dsp:sp modelId="{C3213AF7-DA72-4466-BCB7-55AA4F72BABA}">
      <dsp:nvSpPr>
        <dsp:cNvPr id="0" name=""/>
        <dsp:cNvSpPr/>
      </dsp:nvSpPr>
      <dsp:spPr>
        <a:xfrm>
          <a:off x="4141271" y="1288"/>
          <a:ext cx="3193082" cy="997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Зміст анкети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щодо проведення стажування</a:t>
          </a:r>
          <a:endParaRPr lang="ru-RU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170488" y="30505"/>
        <a:ext cx="3134648" cy="939123"/>
      </dsp:txXfrm>
    </dsp:sp>
    <dsp:sp modelId="{2054052D-69E6-4591-BA61-8B0C9DDF2933}">
      <dsp:nvSpPr>
        <dsp:cNvPr id="0" name=""/>
        <dsp:cNvSpPr/>
      </dsp:nvSpPr>
      <dsp:spPr>
        <a:xfrm>
          <a:off x="4460579" y="998845"/>
          <a:ext cx="319308" cy="600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434"/>
              </a:lnTo>
              <a:lnTo>
                <a:pt x="319308" y="60043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3ECD3-012B-466F-A31D-816A0BF13C5D}">
      <dsp:nvSpPr>
        <dsp:cNvPr id="0" name=""/>
        <dsp:cNvSpPr/>
      </dsp:nvSpPr>
      <dsp:spPr>
        <a:xfrm>
          <a:off x="4779887" y="1248235"/>
          <a:ext cx="3063603" cy="702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Оцінка організації стажування в суді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800451" y="1268799"/>
        <a:ext cx="3022475" cy="660963"/>
      </dsp:txXfrm>
    </dsp:sp>
    <dsp:sp modelId="{2CA37D87-36E8-4F11-BFAA-641309F9649E}">
      <dsp:nvSpPr>
        <dsp:cNvPr id="0" name=""/>
        <dsp:cNvSpPr/>
      </dsp:nvSpPr>
      <dsp:spPr>
        <a:xfrm>
          <a:off x="4460579" y="998845"/>
          <a:ext cx="319308" cy="15232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245"/>
              </a:lnTo>
              <a:lnTo>
                <a:pt x="319308" y="152324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627D9-6916-4EB4-901B-BAE4F3C752CA}">
      <dsp:nvSpPr>
        <dsp:cNvPr id="0" name=""/>
        <dsp:cNvSpPr/>
      </dsp:nvSpPr>
      <dsp:spPr>
        <a:xfrm>
          <a:off x="4779887" y="2199715"/>
          <a:ext cx="3093562" cy="644751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Корисність стажування</a:t>
          </a:r>
          <a:endParaRPr lang="ru-RU" sz="1800" b="1" kern="1200" dirty="0" smtClean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98771" y="2218599"/>
        <a:ext cx="3055794" cy="606983"/>
      </dsp:txXfrm>
    </dsp:sp>
    <dsp:sp modelId="{801625F0-8DB1-4E24-B4D0-6FD10564F0FA}">
      <dsp:nvSpPr>
        <dsp:cNvPr id="0" name=""/>
        <dsp:cNvSpPr/>
      </dsp:nvSpPr>
      <dsp:spPr>
        <a:xfrm>
          <a:off x="4460579" y="998845"/>
          <a:ext cx="319308" cy="2426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514"/>
              </a:lnTo>
              <a:lnTo>
                <a:pt x="319308" y="242651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D9876-8497-4C3C-8AF5-A05107390B4C}">
      <dsp:nvSpPr>
        <dsp:cNvPr id="0" name=""/>
        <dsp:cNvSpPr/>
      </dsp:nvSpPr>
      <dsp:spPr>
        <a:xfrm>
          <a:off x="4779887" y="3093856"/>
          <a:ext cx="3153447" cy="6630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Оцінка </a:t>
          </a:r>
          <a:r>
            <a:rPr lang="uk-UA" sz="1800" b="1" kern="1200" smtClean="0">
              <a:effectLst/>
              <a:latin typeface="Times New Roman" pitchFamily="18" charset="0"/>
              <a:cs typeface="Times New Roman" pitchFamily="18" charset="0"/>
            </a:rPr>
            <a:t>роботу наставника 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99306" y="3113275"/>
        <a:ext cx="3114609" cy="624168"/>
      </dsp:txXfrm>
    </dsp:sp>
    <dsp:sp modelId="{8884C0E1-25FB-464A-BC6F-909518BD9A85}">
      <dsp:nvSpPr>
        <dsp:cNvPr id="0" name=""/>
        <dsp:cNvSpPr/>
      </dsp:nvSpPr>
      <dsp:spPr>
        <a:xfrm>
          <a:off x="4460579" y="998845"/>
          <a:ext cx="319308" cy="3254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611"/>
              </a:lnTo>
              <a:lnTo>
                <a:pt x="319308" y="325461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CAC55-7E20-403D-BEC8-328946853634}">
      <dsp:nvSpPr>
        <dsp:cNvPr id="0" name=""/>
        <dsp:cNvSpPr/>
      </dsp:nvSpPr>
      <dsp:spPr>
        <a:xfrm>
          <a:off x="4779887" y="4006252"/>
          <a:ext cx="3153447" cy="49440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effectLst/>
              <a:latin typeface="Times New Roman" pitchFamily="18" charset="0"/>
              <a:cs typeface="Times New Roman" pitchFamily="18" charset="0"/>
            </a:rPr>
            <a:t>Коментарі</a:t>
          </a:r>
          <a:endParaRPr lang="ru-RU" sz="18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4794368" y="4020733"/>
        <a:ext cx="3124485" cy="465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uk-UA" altLang="uk-UA" smtClean="0"/>
              <a:t>Поміняти місціми І та ІІ</a:t>
            </a:r>
            <a:endParaRPr lang="ru-RU" alt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8D315321-01A9-4355-AA4B-C9CE8486E81D}" type="slidenum">
              <a:rPr lang="ru-RU" altLang="uk-UA" smtClean="0"/>
              <a:pPr/>
              <a:t>13</a:t>
            </a:fld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7.gif"/><Relationship Id="rId7" Type="http://schemas.openxmlformats.org/officeDocument/2006/relationships/diagramLayout" Target="../diagrams/layout3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9.wmf"/><Relationship Id="rId10" Type="http://schemas.microsoft.com/office/2007/relationships/diagramDrawing" Target="../diagrams/drawing3.xml"/><Relationship Id="rId4" Type="http://schemas.openxmlformats.org/officeDocument/2006/relationships/image" Target="../media/image8.wmf"/><Relationship Id="rId9" Type="http://schemas.openxmlformats.org/officeDocument/2006/relationships/diagramColors" Target="../diagrams/colors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03263"/>
          </a:xfrm>
        </p:spPr>
        <p:txBody>
          <a:bodyPr/>
          <a:lstStyle/>
          <a:p>
            <a:pPr>
              <a:defRPr/>
            </a:pPr>
            <a:r>
              <a:rPr lang="uk-UA" alt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суддів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5617294"/>
          </a:xfrm>
        </p:spPr>
        <p:txBody>
          <a:bodyPr/>
          <a:lstStyle/>
          <a:p>
            <a:pPr marL="0" indent="542925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Суддя зобов’язаний проходити підготовку для підтримання кваліфікації в Національній школі суддів України не рідше одного разу на три роки. Час такої підготовки не може бути меншим 40 академічних годин упродовж кожних трьох років перебування на посаді судді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542925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 проводить підготовку суддів для підтримання кваліфікації відповідно до необхідності вдосконалення їхніх знань, вмінь і навичок залежно від досвіду роботи суддів, рівня і спеціалізації суду, де вони працюють, а також з урахуванням їхніх індивідуальних потреб.</a:t>
            </a:r>
            <a:endParaRPr lang="ru-RU" alt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542925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З цією метою Національна школа суддів України організовує тренінги, що є обов’язковими в межах підготовки, а також тренінги, які суддя має право обрати залежно від своїх потреб.</a:t>
            </a:r>
            <a:endParaRPr lang="ru-RU" alt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42925">
              <a:defRPr/>
            </a:pPr>
            <a:endParaRPr lang="ru-RU" alt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20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07413" cy="1008087"/>
          </a:xfrm>
        </p:spPr>
        <p:txBody>
          <a:bodyPr/>
          <a:lstStyle/>
          <a:p>
            <a:pPr>
              <a:defRPr/>
            </a:pPr>
            <a:r>
              <a:rPr lang="ru-RU" sz="2800" b="1" spc="-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СПЕЦІАЛЬНОЇ  ПІДГОТОВКИ  КАНДИДАТІВ</a:t>
            </a: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 ПОСАДУ СУДДІ</a:t>
            </a:r>
            <a:endParaRPr lang="uk-UA" sz="3200" dirty="0" smtClean="0">
              <a:solidFill>
                <a:srgbClr val="9C3E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8313" y="1340769"/>
            <a:ext cx="8229600" cy="5250532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спеціальна підготовка кандидатів на посаду судді проводиться виключно Національною школою суддів України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форма навчання – денна (заочну форму виключено)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спеціальна підготовка проводиться протягом дванадцяти місяців (якщо інший строк не визначений рішенням Вищої кваліфікаційної комісії суддів 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 рахунок коштів Державного бюджету України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uk-UA" sz="1400" dirty="0" smtClean="0"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1400" dirty="0" smtClean="0">
              <a:latin typeface="Verdana" pitchFamily="34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3977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Нормативні документи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538" y="908050"/>
            <a:ext cx="8280400" cy="5689600"/>
          </a:xfrm>
        </p:spPr>
        <p:txBody>
          <a:bodyPr/>
          <a:lstStyle/>
          <a:p>
            <a:pPr algn="ctr">
              <a:buFont typeface="Wingdings" pitchFamily="2" charset="2"/>
              <a:buChar char="v"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рограма 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авчальний план </a:t>
            </a:r>
          </a:p>
          <a:p>
            <a:pPr algn="ctr">
              <a:buFont typeface="Wingdings" pitchFamily="2" charset="2"/>
              <a:buChar char="v"/>
              <a:defRPr/>
            </a:pPr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оложення про стажування та наставництво (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програма стажування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ндивідуальний план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284538"/>
            <a:ext cx="35734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3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Програма </a:t>
            </a:r>
            <a:b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40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спеціальної підготовка включає:</a:t>
            </a:r>
            <a:endParaRPr lang="ru-RU" altLang="uk-UA" sz="40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31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>
              <a:defRPr/>
            </a:pPr>
            <a:r>
              <a:rPr lang="uk-UA" sz="32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Головне завдання реалізації програми </a:t>
            </a:r>
            <a:endParaRPr lang="uk-UA" sz="320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uk-UA" sz="2400" smtClean="0">
                <a:effectLst/>
                <a:latin typeface="Times New Roman" pitchFamily="18" charset="0"/>
                <a:cs typeface="Times New Roman" pitchFamily="18" charset="0"/>
              </a:rPr>
              <a:t>допомогти кандидатам на посаду судді розвинути відповідні якості та набути професійних умінь і навичок, необхідних для належного виконання обов’язків судді: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приймати законні, обґрунтовані та справедливі рішення;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smtClean="0">
                <a:effectLst/>
                <a:latin typeface="Times New Roman" pitchFamily="18" charset="0"/>
                <a:cs typeface="Times New Roman" pitchFamily="18" charset="0"/>
              </a:rPr>
              <a:t>з  повагою ставитися до особи, забезпечувати реалізацію її прав і свобод;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sz="280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дотримуватися норм етики та судової деонтології; </a:t>
            </a:r>
            <a:r>
              <a:rPr lang="uk-UA" sz="2800" smtClean="0">
                <a:effectLst/>
                <a:latin typeface="Times New Roman" pitchFamily="18" charset="0"/>
                <a:cs typeface="Times New Roman" pitchFamily="18" charset="0"/>
              </a:rPr>
              <a:t>усвідомлювати високу значущість суду в демократичному суспільстві, інтегрованому в міжнародне середовище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697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alt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рограми спеціальної підготовки</a:t>
            </a:r>
            <a:r>
              <a:rPr lang="uk-UA" altLang="uk-UA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altLang="uk-UA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marL="895350" algn="ctr">
              <a:buFont typeface="Wingdings" pitchFamily="2" charset="2"/>
              <a:buChar char="v"/>
              <a:defRPr/>
            </a:pPr>
            <a:r>
              <a:rPr lang="uk-UA" altLang="uk-UA" dirty="0" smtClean="0"/>
              <a:t>	</a:t>
            </a:r>
            <a:r>
              <a:rPr lang="uk-UA" altLang="uk-UA" sz="24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Основи організації суду </a:t>
            </a:r>
          </a:p>
          <a:p>
            <a:pPr marL="552450" indent="0" algn="ctr">
              <a:buFont typeface="Wingdings" pitchFamily="2" charset="2"/>
              <a:buNone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діяльності судді 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ІІ. Цивільне судочинство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ІІІ. Господарське судочинство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ІV. </a:t>
            </a: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Кримінальне судочинство та судочинство у справах про адміністративні правопорушення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Адміністративне судочинство</a:t>
            </a:r>
            <a:endParaRPr lang="ru-RU" alt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Char char="v"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VI. Суддівські компетенції</a:t>
            </a:r>
            <a:endParaRPr lang="ru-RU" alt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uk-UA" alt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15917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224" y="1124744"/>
            <a:ext cx="2206425" cy="165549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1747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628800"/>
            <a:ext cx="2016224" cy="1187853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31749" name="Picture 5" descr="C:\Program Files\Microsoft Office\MEDIA\CAGCAT10\j0149481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92280" y="4725144"/>
            <a:ext cx="1830858" cy="1860673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31746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4941168"/>
            <a:ext cx="2057487" cy="175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Програми ґрунтується на використанні </a:t>
            </a:r>
            <a:b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5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інтерактивних форм і методів підготовки:</a:t>
            </a:r>
            <a:endParaRPr lang="ru-RU" altLang="uk-UA" sz="2500" dirty="0" smtClean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3995936" y="6309320"/>
            <a:ext cx="1296144" cy="360040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65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5"/>
          <p:cNvGrpSpPr/>
          <p:nvPr/>
        </p:nvGrpSpPr>
        <p:grpSpPr>
          <a:xfrm>
            <a:off x="2843808" y="1052736"/>
            <a:ext cx="3131633" cy="800179"/>
            <a:chOff x="2802118" y="0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802118" y="0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2841180" y="39062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вирішення ситуативних завдань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56"/>
          <p:cNvGrpSpPr/>
          <p:nvPr/>
        </p:nvGrpSpPr>
        <p:grpSpPr>
          <a:xfrm>
            <a:off x="5436096" y="2204864"/>
            <a:ext cx="3131633" cy="800179"/>
            <a:chOff x="5328580" y="1152129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5328580" y="1152129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Скругленный прямоугольник 6"/>
            <p:cNvSpPr/>
            <p:nvPr/>
          </p:nvSpPr>
          <p:spPr>
            <a:xfrm>
              <a:off x="5367642" y="1191191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рольова гра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57"/>
          <p:cNvGrpSpPr/>
          <p:nvPr/>
        </p:nvGrpSpPr>
        <p:grpSpPr>
          <a:xfrm>
            <a:off x="2868784" y="3429000"/>
            <a:ext cx="3131633" cy="800179"/>
            <a:chOff x="5760642" y="2592288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5760642" y="2592288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Скругленный прямоугольник 8"/>
            <p:cNvSpPr/>
            <p:nvPr/>
          </p:nvSpPr>
          <p:spPr>
            <a:xfrm>
              <a:off x="5799704" y="2631350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дискусія 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0"/>
          <p:cNvGrpSpPr/>
          <p:nvPr/>
        </p:nvGrpSpPr>
        <p:grpSpPr>
          <a:xfrm>
            <a:off x="202757" y="2165802"/>
            <a:ext cx="3131633" cy="800179"/>
            <a:chOff x="72015" y="2664293"/>
            <a:chExt cx="3131633" cy="80017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72015" y="2664293"/>
              <a:ext cx="3131633" cy="800179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14"/>
            <p:cNvSpPr/>
            <p:nvPr/>
          </p:nvSpPr>
          <p:spPr>
            <a:xfrm>
              <a:off x="111077" y="2703355"/>
              <a:ext cx="3053509" cy="7220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круглий стіл</a:t>
              </a:r>
              <a:endParaRPr lang="ru-RU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77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9512" y="116632"/>
            <a:ext cx="2057487" cy="1759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78" name="Picture 4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32240" y="188640"/>
            <a:ext cx="2206425" cy="1655491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79" name="Стрелка вниз 78"/>
          <p:cNvSpPr/>
          <p:nvPr/>
        </p:nvSpPr>
        <p:spPr>
          <a:xfrm>
            <a:off x="3851920" y="188640"/>
            <a:ext cx="1440160" cy="576064"/>
          </a:xfrm>
          <a:prstGeom prst="down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uk-UA" altLang="uk-UA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413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8662"/>
          </a:xfrm>
        </p:spPr>
        <p:txBody>
          <a:bodyPr/>
          <a:lstStyle/>
          <a:p>
            <a:pPr>
              <a:defRPr/>
            </a:pPr>
            <a:r>
              <a:rPr lang="uk-UA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Визначення успішності</a:t>
            </a:r>
            <a:endParaRPr lang="ru-RU" sz="3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2" y="980728"/>
          <a:ext cx="896448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6573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539750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Зворотний зв’язок 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764704"/>
          <a:ext cx="8229600" cy="576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679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73" y="347129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uk-UA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4" r="37647" b="18490"/>
          <a:stretch/>
        </p:blipFill>
        <p:spPr bwMode="auto">
          <a:xfrm>
            <a:off x="4407184" y="692695"/>
            <a:ext cx="4497149" cy="55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3466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67944" y="3744626"/>
            <a:ext cx="5095670" cy="31758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279525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НАЦІОНАЛЬНА ШКОЛА СУДДІВ УКРАЇНИ</a:t>
            </a:r>
            <a:endParaRPr lang="ru-RU" altLang="uk-UA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2807890"/>
          </a:xfrm>
        </p:spPr>
        <p:txBody>
          <a:bodyPr/>
          <a:lstStyle/>
          <a:p>
            <a:pPr marL="357188" lvl="1" indent="3175" algn="just">
              <a:buNone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є державною установою із спеціальним статусом у системі правосуддя, яка забезпечує підготовку висококваліфікованих кадрів для системи правосуддя та здійснює науково-дослідну діяльність. На Національну школу суддів України не поширюється законодавство про вищу освіту.</a:t>
            </a:r>
            <a:endParaRPr lang="uk-UA" altLang="uk-UA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8410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85553"/>
              </p:ext>
            </p:extLst>
          </p:nvPr>
        </p:nvGraphicFramePr>
        <p:xfrm>
          <a:off x="107504" y="83671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3370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936625"/>
          </a:xfrm>
        </p:spPr>
        <p:txBody>
          <a:bodyPr/>
          <a:lstStyle/>
          <a:p>
            <a:pPr>
              <a:defRPr/>
            </a:pPr>
            <a:r>
              <a:rPr lang="uk-UA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Засади суддівської освіти</a:t>
            </a:r>
            <a:endParaRPr lang="uk-UA" sz="35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Відповідно до Концепції національних стандартів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Стратегії розвитку Національної школи суддів України на 2016–2020  роки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провідними формами викладання стандартизованих програм підготовки 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аняття в аудиторіях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стажування кандидатів на посаду судді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uk-UA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наставнипцтво</a:t>
            </a:r>
            <a:r>
              <a:rPr lang="uk-UA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uk-UA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uk-UA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330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РЕАЛІЗАЦІЯ РЕФОРМИ СУДДІВСЬКОЇ ОСВІТИ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752677"/>
          </a:xfrm>
        </p:spPr>
        <p:txBody>
          <a:bodyPr/>
          <a:lstStyle/>
          <a:p>
            <a:pPr marL="360000" algn="just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3000" spc="-100" dirty="0" smtClean="0">
                <a:latin typeface="Times New Roman" pitchFamily="18" charset="0"/>
                <a:cs typeface="Times New Roman" pitchFamily="18" charset="0"/>
              </a:rPr>
              <a:t>Розроблено Концепцію Національних стандартів суддівської освіти</a:t>
            </a:r>
          </a:p>
          <a:p>
            <a:pPr marL="360000" algn="just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3000" spc="-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Створено Стандартизовану двотижневу навчальну програму для суддів, призначених на посаду вперше (1 рік </a:t>
            </a:r>
            <a:r>
              <a:rPr lang="uk-UA" sz="3000" spc="-15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призначення), яка складається з 10 модулів</a:t>
            </a:r>
          </a:p>
          <a:p>
            <a:pPr marL="360000" algn="just"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3000" spc="-100" dirty="0" smtClean="0">
                <a:latin typeface="Times New Roman" pitchFamily="18" charset="0"/>
                <a:cs typeface="Times New Roman" pitchFamily="18" charset="0"/>
              </a:rPr>
              <a:t>Запроваджено психологічну підготовку суддів та кандидатів на посаду судді та відкрито кабінет психолога</a:t>
            </a:r>
          </a:p>
          <a:p>
            <a:pPr marL="360000">
              <a:spcAft>
                <a:spcPts val="600"/>
              </a:spcAft>
              <a:defRPr/>
            </a:pPr>
            <a:endParaRPr lang="uk-UA" sz="3000" spc="-100" dirty="0" smtClean="0">
              <a:latin typeface="Verdana" pitchFamily="34" charset="0"/>
            </a:endParaRPr>
          </a:p>
          <a:p>
            <a:pPr>
              <a:defRPr/>
            </a:pPr>
            <a:endParaRPr lang="uk-UA" sz="3000" b="1" spc="-150" dirty="0" smtClean="0">
              <a:latin typeface="Verdana" pitchFamily="34" charset="0"/>
            </a:endParaRPr>
          </a:p>
          <a:p>
            <a:pPr>
              <a:defRPr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486673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у тому числі 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наукових досліджень з питань удосконалення судового устрою, статусу суддів і судочинства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вивчення міжнародного досвіду організації та діяльності судів</a:t>
            </a:r>
          </a:p>
          <a:p>
            <a:pPr algn="ctr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науково-методичне забезпечення діяльності судів, Вищої кваліфікаційної комісії суддів України та Вищої ради правосуддя</a:t>
            </a:r>
            <a:endParaRPr lang="ru-RU" sz="2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392017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4000" spc="-170" dirty="0" smtClean="0">
                <a:latin typeface="Times New Roman" pitchFamily="18" charset="0"/>
                <a:cs typeface="Times New Roman" pitchFamily="18" charset="0"/>
              </a:rPr>
              <a:t>Провідна форма підготовки суддів  -  тренінг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4000" spc="-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Інтерактивні методики підготовки та підготовка тренерів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4000" spc="-100" dirty="0" smtClean="0">
                <a:latin typeface="Times New Roman" pitchFamily="18" charset="0"/>
                <a:cs typeface="Times New Roman" pitchFamily="18" charset="0"/>
              </a:rPr>
              <a:t>Запроваджено  підготовку суддів у  формі  дистанційних </a:t>
            </a:r>
            <a:r>
              <a:rPr lang="uk-UA" sz="4000" spc="-100" dirty="0" smtClean="0">
                <a:latin typeface="Times New Roman" pitchFamily="18" charset="0"/>
                <a:cs typeface="Times New Roman" pitchFamily="18" charset="0"/>
              </a:rPr>
              <a:t>курсів</a:t>
            </a:r>
            <a:endParaRPr lang="uk-UA" sz="4000" i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>
              <a:defRPr/>
            </a:pPr>
            <a:endParaRPr lang="uk-UA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7849"/>
          </a:xfrm>
        </p:spPr>
        <p:txBody>
          <a:bodyPr/>
          <a:lstStyle/>
          <a:p>
            <a:pPr>
              <a:defRPr/>
            </a:pPr>
            <a:r>
              <a:rPr lang="uk-UA" altLang="uk-UA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Підхід до проведення підготовки</a:t>
            </a:r>
            <a:endParaRPr lang="ru-RU" altLang="uk-UA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uk-UA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Інструменти проведення підготовки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3500" spc="-100" dirty="0" smtClean="0">
                <a:latin typeface="Times New Roman" pitchFamily="18" charset="0"/>
                <a:cs typeface="Times New Roman" pitchFamily="18" charset="0"/>
              </a:rPr>
              <a:t>реєстр викладачів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3500" spc="-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реєстр суддів, що пройшли підготовку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3500" spc="-100" dirty="0" err="1" smtClean="0">
                <a:latin typeface="Times New Roman" pitchFamily="18" charset="0"/>
                <a:cs typeface="Times New Roman" pitchFamily="18" charset="0"/>
              </a:rPr>
              <a:t>інформаційно–комунікативна</a:t>
            </a:r>
            <a:r>
              <a:rPr lang="uk-UA" sz="3500" spc="-100" dirty="0" smtClean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uk-UA" sz="3500" spc="-100" dirty="0" err="1" smtClean="0">
                <a:latin typeface="Times New Roman" pitchFamily="18" charset="0"/>
                <a:cs typeface="Times New Roman" pitchFamily="18" charset="0"/>
              </a:rPr>
              <a:t>“Електронна</a:t>
            </a:r>
            <a:r>
              <a:rPr lang="uk-UA" sz="350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spc="-100" dirty="0" err="1" smtClean="0">
                <a:latin typeface="Times New Roman" pitchFamily="18" charset="0"/>
                <a:cs typeface="Times New Roman" pitchFamily="18" charset="0"/>
              </a:rPr>
              <a:t>школа”</a:t>
            </a:r>
            <a:endParaRPr lang="uk-UA" sz="35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3500" spc="-1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програма, навчальний план та порядок проходження спеціальної підготовки кандидатами на посаду судді</a:t>
            </a:r>
          </a:p>
          <a:p>
            <a:pPr>
              <a:defRPr/>
            </a:pPr>
            <a:endParaRPr lang="ru-RU" sz="35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22 власність</Template>
  <TotalTime>1853</TotalTime>
  <Words>802</Words>
  <Application>Microsoft Office PowerPoint</Application>
  <PresentationFormat>Экран (4:3)</PresentationFormat>
  <Paragraphs>152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22 власність</vt:lpstr>
      <vt:lpstr>Презентация PowerPoint</vt:lpstr>
      <vt:lpstr>Презентация PowerPoint</vt:lpstr>
      <vt:lpstr>НАЦІОНАЛЬНА ШКОЛА СУДДІВ УКРАЇНИ</vt:lpstr>
      <vt:lpstr>Структура</vt:lpstr>
      <vt:lpstr>Засади суддівської освіти</vt:lpstr>
      <vt:lpstr>РЕАЛІЗАЦІЯ РЕФОРМИ СУДДІВСЬКОЇ ОСВІТИ</vt:lpstr>
      <vt:lpstr>Завдання </vt:lpstr>
      <vt:lpstr>Підхід до проведення підготовки</vt:lpstr>
      <vt:lpstr>Інструменти проведення підготовки</vt:lpstr>
      <vt:lpstr>Підготовка суддів</vt:lpstr>
      <vt:lpstr>СПЕЦІАЛЬНОЇ  ПІДГОТОВКИ  КАНДИДАТІВ   НА ПОСАДУ СУДДІ</vt:lpstr>
      <vt:lpstr>Нормативні документи</vt:lpstr>
      <vt:lpstr>Програма  спеціальної підготовка включає:</vt:lpstr>
      <vt:lpstr>Головне завдання реалізації програми </vt:lpstr>
      <vt:lpstr> Блоки програми спеціальної підготовки </vt:lpstr>
      <vt:lpstr>Програми ґрунтується на використанні  інтерактивних форм і методів підготовки:</vt:lpstr>
      <vt:lpstr>Презентация PowerPoint</vt:lpstr>
      <vt:lpstr>Визначення успішності</vt:lpstr>
      <vt:lpstr>Зворотний зв’язок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Марчук Олександр Леонідович</cp:lastModifiedBy>
  <cp:revision>92</cp:revision>
  <dcterms:created xsi:type="dcterms:W3CDTF">2016-09-21T20:12:43Z</dcterms:created>
  <dcterms:modified xsi:type="dcterms:W3CDTF">2019-10-23T10:29:52Z</dcterms:modified>
</cp:coreProperties>
</file>