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43" r:id="rId3"/>
    <p:sldId id="439" r:id="rId4"/>
    <p:sldId id="406" r:id="rId5"/>
    <p:sldId id="413" r:id="rId6"/>
    <p:sldId id="436" r:id="rId7"/>
    <p:sldId id="437" r:id="rId8"/>
    <p:sldId id="440" r:id="rId9"/>
    <p:sldId id="442" r:id="rId10"/>
    <p:sldId id="429" r:id="rId11"/>
    <p:sldId id="427" r:id="rId12"/>
    <p:sldId id="441" r:id="rId13"/>
    <p:sldId id="424" r:id="rId14"/>
    <p:sldId id="425" r:id="rId15"/>
    <p:sldId id="426" r:id="rId16"/>
    <p:sldId id="428" r:id="rId17"/>
    <p:sldId id="430" r:id="rId18"/>
    <p:sldId id="444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15905" custScaleY="239414" custLinFactNeighborX="-12970" custLinFactNeighborY="-6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/>
      <dgm:t>
        <a:bodyPr/>
        <a:lstStyle/>
        <a:p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46593" custLinFactNeighborY="-273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483835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36414" custScaleY="120110" custLinFactNeighborX="-11724" custLinFactNeighborY="-22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3975045" y="2157645"/>
          <a:ext cx="3999769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3999769" y="524462"/>
              </a:lnTo>
              <a:lnTo>
                <a:pt x="3999769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3975045" y="2157645"/>
          <a:ext cx="2139046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2139046" y="524462"/>
              </a:lnTo>
              <a:lnTo>
                <a:pt x="2139046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975045" y="2157645"/>
          <a:ext cx="189705" cy="63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429"/>
              </a:lnTo>
              <a:lnTo>
                <a:pt x="189705" y="519429"/>
              </a:lnTo>
              <a:lnTo>
                <a:pt x="189705" y="63880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319247" y="2157645"/>
          <a:ext cx="1655798" cy="643839"/>
        </a:xfrm>
        <a:custGeom>
          <a:avLst/>
          <a:gdLst/>
          <a:ahLst/>
          <a:cxnLst/>
          <a:rect l="0" t="0" r="0" b="0"/>
          <a:pathLst>
            <a:path>
              <a:moveTo>
                <a:pt x="1655798" y="0"/>
              </a:moveTo>
              <a:lnTo>
                <a:pt x="1655798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635201" y="2157645"/>
          <a:ext cx="3339844" cy="643839"/>
        </a:xfrm>
        <a:custGeom>
          <a:avLst/>
          <a:gdLst/>
          <a:ahLst/>
          <a:cxnLst/>
          <a:rect l="0" t="0" r="0" b="0"/>
          <a:pathLst>
            <a:path>
              <a:moveTo>
                <a:pt x="3339844" y="0"/>
              </a:moveTo>
              <a:lnTo>
                <a:pt x="3339844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131052" y="-136021"/>
          <a:ext cx="1687985" cy="2293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274233" y="0"/>
          <a:ext cx="1687985" cy="22936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323672" y="49439"/>
        <a:ext cx="1589107" cy="2194788"/>
      </dsp:txXfrm>
    </dsp:sp>
    <dsp:sp modelId="{CA8B6CCA-A55D-46C2-8DCA-9C0E5872A452}">
      <dsp:nvSpPr>
        <dsp:cNvPr id="0" name=""/>
        <dsp:cNvSpPr/>
      </dsp:nvSpPr>
      <dsp:spPr>
        <a:xfrm>
          <a:off x="-12281" y="2801484"/>
          <a:ext cx="1294967" cy="1919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30898" y="2937505"/>
          <a:ext cx="1294967" cy="191923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68826" y="2975433"/>
        <a:ext cx="1219111" cy="1843374"/>
      </dsp:txXfrm>
    </dsp:sp>
    <dsp:sp modelId="{4B9097F8-9C96-463F-B0C6-A7CEC45DE856}">
      <dsp:nvSpPr>
        <dsp:cNvPr id="0" name=""/>
        <dsp:cNvSpPr/>
      </dsp:nvSpPr>
      <dsp:spPr>
        <a:xfrm>
          <a:off x="1594033" y="2801484"/>
          <a:ext cx="1450427" cy="182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1737214" y="2937505"/>
          <a:ext cx="1450427" cy="18229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696" y="2979987"/>
        <a:ext cx="1365463" cy="1738020"/>
      </dsp:txXfrm>
    </dsp:sp>
    <dsp:sp modelId="{76204DBA-4949-46E8-97D2-161593287AEA}">
      <dsp:nvSpPr>
        <dsp:cNvPr id="0" name=""/>
        <dsp:cNvSpPr/>
      </dsp:nvSpPr>
      <dsp:spPr>
        <a:xfrm>
          <a:off x="3275617" y="2796451"/>
          <a:ext cx="1778266" cy="1880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3418798" y="2932473"/>
          <a:ext cx="1778266" cy="188050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470882" y="2984557"/>
        <a:ext cx="1674098" cy="1776341"/>
      </dsp:txXfrm>
    </dsp:sp>
    <dsp:sp modelId="{C388A6A5-2D25-4463-A7A6-F94D2DEF4B04}">
      <dsp:nvSpPr>
        <dsp:cNvPr id="0" name=""/>
        <dsp:cNvSpPr/>
      </dsp:nvSpPr>
      <dsp:spPr>
        <a:xfrm>
          <a:off x="5253354" y="2801484"/>
          <a:ext cx="1721477" cy="181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5396534" y="2937505"/>
          <a:ext cx="1721477" cy="181769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6954" y="2987925"/>
        <a:ext cx="1620637" cy="1716858"/>
      </dsp:txXfrm>
    </dsp:sp>
    <dsp:sp modelId="{8A0772C8-9C0B-4EFD-8127-F7005A77C5AF}">
      <dsp:nvSpPr>
        <dsp:cNvPr id="0" name=""/>
        <dsp:cNvSpPr/>
      </dsp:nvSpPr>
      <dsp:spPr>
        <a:xfrm>
          <a:off x="7228023" y="2801484"/>
          <a:ext cx="1493583" cy="195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371204" y="2937505"/>
          <a:ext cx="1493583" cy="195907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4950" y="2981251"/>
        <a:ext cx="1406091" cy="187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4127550" y="741108"/>
          <a:ext cx="4041432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4041432" y="215898"/>
              </a:lnTo>
              <a:lnTo>
                <a:pt x="4041432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E41D-B116-43E4-A1D0-38EF4FD06EFB}">
      <dsp:nvSpPr>
        <dsp:cNvPr id="0" name=""/>
        <dsp:cNvSpPr/>
      </dsp:nvSpPr>
      <dsp:spPr>
        <a:xfrm>
          <a:off x="6643630" y="1767955"/>
          <a:ext cx="91440" cy="454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806"/>
              </a:lnTo>
              <a:lnTo>
                <a:pt x="126517" y="366806"/>
              </a:lnTo>
              <a:lnTo>
                <a:pt x="126517" y="45463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127550" y="741108"/>
          <a:ext cx="2561800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2561800" y="215898"/>
              </a:lnTo>
              <a:lnTo>
                <a:pt x="256180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4886199" y="1767955"/>
          <a:ext cx="91440" cy="326221"/>
        </a:xfrm>
        <a:custGeom>
          <a:avLst/>
          <a:gdLst/>
          <a:ahLst/>
          <a:cxnLst/>
          <a:rect l="0" t="0" r="0" b="0"/>
          <a:pathLst>
            <a:path>
              <a:moveTo>
                <a:pt x="98652" y="0"/>
              </a:moveTo>
              <a:lnTo>
                <a:pt x="98652" y="238390"/>
              </a:lnTo>
              <a:lnTo>
                <a:pt x="45720" y="238390"/>
              </a:lnTo>
              <a:lnTo>
                <a:pt x="45720" y="3262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127550" y="741108"/>
          <a:ext cx="857301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857301" y="215898"/>
              </a:lnTo>
              <a:lnTo>
                <a:pt x="857301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040186" y="1767955"/>
          <a:ext cx="91440" cy="324235"/>
        </a:xfrm>
        <a:custGeom>
          <a:avLst/>
          <a:gdLst/>
          <a:ahLst/>
          <a:cxnLst/>
          <a:rect l="0" t="0" r="0" b="0"/>
          <a:pathLst>
            <a:path>
              <a:moveTo>
                <a:pt x="103772" y="0"/>
              </a:moveTo>
              <a:lnTo>
                <a:pt x="103772" y="236403"/>
              </a:lnTo>
              <a:lnTo>
                <a:pt x="45720" y="236403"/>
              </a:lnTo>
              <a:lnTo>
                <a:pt x="45720" y="3242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143959" y="741108"/>
          <a:ext cx="983591" cy="303729"/>
        </a:xfrm>
        <a:custGeom>
          <a:avLst/>
          <a:gdLst/>
          <a:ahLst/>
          <a:cxnLst/>
          <a:rect l="0" t="0" r="0" b="0"/>
          <a:pathLst>
            <a:path>
              <a:moveTo>
                <a:pt x="983591" y="0"/>
              </a:moveTo>
              <a:lnTo>
                <a:pt x="983591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991289" y="1725968"/>
          <a:ext cx="91440" cy="274247"/>
        </a:xfrm>
        <a:custGeom>
          <a:avLst/>
          <a:gdLst/>
          <a:ahLst/>
          <a:cxnLst/>
          <a:rect l="0" t="0" r="0" b="0"/>
          <a:pathLst>
            <a:path>
              <a:moveTo>
                <a:pt x="83141" y="0"/>
              </a:moveTo>
              <a:lnTo>
                <a:pt x="83141" y="186415"/>
              </a:lnTo>
              <a:lnTo>
                <a:pt x="45720" y="186415"/>
              </a:lnTo>
              <a:lnTo>
                <a:pt x="45720" y="2742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074430" y="741108"/>
          <a:ext cx="3053119" cy="303729"/>
        </a:xfrm>
        <a:custGeom>
          <a:avLst/>
          <a:gdLst/>
          <a:ahLst/>
          <a:cxnLst/>
          <a:rect l="0" t="0" r="0" b="0"/>
          <a:pathLst>
            <a:path>
              <a:moveTo>
                <a:pt x="3053119" y="0"/>
              </a:moveTo>
              <a:lnTo>
                <a:pt x="3053119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514800" y="-41660"/>
          <a:ext cx="1225500" cy="78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620145" y="58417"/>
          <a:ext cx="1225500" cy="782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071" y="81343"/>
        <a:ext cx="1179648" cy="736916"/>
      </dsp:txXfrm>
    </dsp:sp>
    <dsp:sp modelId="{CA8B6CCA-A55D-46C2-8DCA-9C0E5872A452}">
      <dsp:nvSpPr>
        <dsp:cNvPr id="0" name=""/>
        <dsp:cNvSpPr/>
      </dsp:nvSpPr>
      <dsp:spPr>
        <a:xfrm>
          <a:off x="211200" y="1044837"/>
          <a:ext cx="1726459" cy="681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316545" y="1144915"/>
          <a:ext cx="1726459" cy="68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36495" y="1164865"/>
        <a:ext cx="1686559" cy="641230"/>
      </dsp:txXfrm>
    </dsp:sp>
    <dsp:sp modelId="{BDEA7ADE-1AF0-4618-959F-4340C1AE1738}">
      <dsp:nvSpPr>
        <dsp:cNvPr id="0" name=""/>
        <dsp:cNvSpPr/>
      </dsp:nvSpPr>
      <dsp:spPr>
        <a:xfrm>
          <a:off x="-33670" y="2000215"/>
          <a:ext cx="2141359" cy="375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71674" y="2100293"/>
          <a:ext cx="2141359" cy="3758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92" y="2163011"/>
        <a:ext cx="2015923" cy="3633474"/>
      </dsp:txXfrm>
    </dsp:sp>
    <dsp:sp modelId="{4B9097F8-9C96-463F-B0C6-A7CEC45DE856}">
      <dsp:nvSpPr>
        <dsp:cNvPr id="0" name=""/>
        <dsp:cNvSpPr/>
      </dsp:nvSpPr>
      <dsp:spPr>
        <a:xfrm>
          <a:off x="2324963" y="1044837"/>
          <a:ext cx="1637991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430307" y="1144915"/>
          <a:ext cx="1637991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1486" y="1166094"/>
        <a:ext cx="1595633" cy="680759"/>
      </dsp:txXfrm>
    </dsp:sp>
    <dsp:sp modelId="{D6DDE1C9-DA78-4976-A99C-9A0AFBB59470}">
      <dsp:nvSpPr>
        <dsp:cNvPr id="0" name=""/>
        <dsp:cNvSpPr/>
      </dsp:nvSpPr>
      <dsp:spPr>
        <a:xfrm>
          <a:off x="2316131" y="2092190"/>
          <a:ext cx="1539550" cy="1599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2421476" y="2192267"/>
          <a:ext cx="1539550" cy="159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6568" y="2237359"/>
        <a:ext cx="1449366" cy="1509584"/>
      </dsp:txXfrm>
    </dsp:sp>
    <dsp:sp modelId="{76204DBA-4949-46E8-97D2-161593287AEA}">
      <dsp:nvSpPr>
        <dsp:cNvPr id="0" name=""/>
        <dsp:cNvSpPr/>
      </dsp:nvSpPr>
      <dsp:spPr>
        <a:xfrm>
          <a:off x="4247739" y="1044837"/>
          <a:ext cx="1474225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353084" y="1144915"/>
          <a:ext cx="1474225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74263" y="1166094"/>
        <a:ext cx="1431867" cy="680759"/>
      </dsp:txXfrm>
    </dsp:sp>
    <dsp:sp modelId="{E1707B9F-D26E-45E8-BD24-4CDD251CBCD8}">
      <dsp:nvSpPr>
        <dsp:cNvPr id="0" name=""/>
        <dsp:cNvSpPr/>
      </dsp:nvSpPr>
      <dsp:spPr>
        <a:xfrm>
          <a:off x="4125191" y="2094176"/>
          <a:ext cx="1613455" cy="2912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230536" y="2194254"/>
          <a:ext cx="1613455" cy="291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277792" y="2241510"/>
        <a:ext cx="1518943" cy="2818397"/>
      </dsp:txXfrm>
    </dsp:sp>
    <dsp:sp modelId="{C388A6A5-2D25-4463-A7A6-F94D2DEF4B04}">
      <dsp:nvSpPr>
        <dsp:cNvPr id="0" name=""/>
        <dsp:cNvSpPr/>
      </dsp:nvSpPr>
      <dsp:spPr>
        <a:xfrm>
          <a:off x="6042677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148022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169201" y="1166094"/>
        <a:ext cx="1250988" cy="680759"/>
      </dsp:txXfrm>
    </dsp:sp>
    <dsp:sp modelId="{01490953-30E7-4A2C-B88E-DC56CC3F0195}">
      <dsp:nvSpPr>
        <dsp:cNvPr id="0" name=""/>
        <dsp:cNvSpPr/>
      </dsp:nvSpPr>
      <dsp:spPr>
        <a:xfrm>
          <a:off x="5924818" y="2222593"/>
          <a:ext cx="1690659" cy="246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030163" y="2322670"/>
          <a:ext cx="1690659" cy="246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79681" y="2372188"/>
        <a:ext cx="1591623" cy="2370322"/>
      </dsp:txXfrm>
    </dsp:sp>
    <dsp:sp modelId="{8A0772C8-9C0B-4EFD-8127-F7005A77C5AF}">
      <dsp:nvSpPr>
        <dsp:cNvPr id="0" name=""/>
        <dsp:cNvSpPr/>
      </dsp:nvSpPr>
      <dsp:spPr>
        <a:xfrm>
          <a:off x="7522309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627654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4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648833" y="1166094"/>
        <a:ext cx="1250988" cy="680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78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85" y="575415"/>
            <a:ext cx="8229600" cy="335007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Київ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онлайн–семінари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нлайн–круглий стіл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Черкаси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Січнева підготовка – 121 співробітник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20" y="3965490"/>
            <a:ext cx="2892509" cy="2892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65489"/>
            <a:ext cx="4932040" cy="2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88" y="511175"/>
            <a:ext cx="8229600" cy="331149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онлайн–круглі столи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Полтава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ренінг 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Дніпро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онлайн–семінари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Рівне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лютому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8" y="3822675"/>
            <a:ext cx="8352928" cy="30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9144000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664" y="2564904"/>
            <a:ext cx="4184487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uk-UA" alt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Харків – Суми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лютого </a:t>
            </a:r>
            <a:r>
              <a:rPr lang="uk-UA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8" y="3140968"/>
            <a:ext cx="3671811" cy="36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1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33335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9037" y="5696798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398" y="5666176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2891" y="5639484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5704973"/>
            <a:ext cx="1486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Начальник відділу підготовки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викладачів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14417" y="5835297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56206" y="980728"/>
            <a:ext cx="333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8430</TotalTime>
  <Words>973</Words>
  <Application>Microsoft Office PowerPoint</Application>
  <PresentationFormat>Екран (4:3)</PresentationFormat>
  <Paragraphs>191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Структура</vt:lpstr>
      <vt:lpstr>Презентація PowerPoint</vt:lpstr>
      <vt:lpstr>Презентація PowerPoint</vt:lpstr>
      <vt:lpstr>Підготовка у 2020 році</vt:lpstr>
      <vt:lpstr>Презентація PowerPoint</vt:lpstr>
      <vt:lpstr>План підготовки на 2021 рік</vt:lpstr>
      <vt:lpstr>Процес Підготовки </vt:lpstr>
      <vt:lpstr>Організація</vt:lpstr>
      <vt:lpstr>Презентація PowerPoint</vt:lpstr>
      <vt:lpstr>Періодичність і тривалість підготовки </vt:lpstr>
      <vt:lpstr>Форми занять 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321</cp:revision>
  <dcterms:created xsi:type="dcterms:W3CDTF">2016-09-21T20:12:43Z</dcterms:created>
  <dcterms:modified xsi:type="dcterms:W3CDTF">2021-02-08T14:55:38Z</dcterms:modified>
</cp:coreProperties>
</file>