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402" r:id="rId2"/>
    <p:sldId id="443" r:id="rId3"/>
    <p:sldId id="439" r:id="rId4"/>
    <p:sldId id="406" r:id="rId5"/>
    <p:sldId id="413" r:id="rId6"/>
    <p:sldId id="436" r:id="rId7"/>
    <p:sldId id="437" r:id="rId8"/>
    <p:sldId id="440" r:id="rId9"/>
    <p:sldId id="442" r:id="rId10"/>
    <p:sldId id="429" r:id="rId11"/>
    <p:sldId id="441" r:id="rId12"/>
    <p:sldId id="428" r:id="rId13"/>
    <p:sldId id="427" r:id="rId14"/>
    <p:sldId id="445" r:id="rId15"/>
    <p:sldId id="446" r:id="rId16"/>
    <p:sldId id="447" r:id="rId17"/>
    <p:sldId id="430" r:id="rId18"/>
    <p:sldId id="444" r:id="rId19"/>
    <p:sldId id="422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83394" autoAdjust="0"/>
  </p:normalViewPr>
  <p:slideViewPr>
    <p:cSldViewPr>
      <p:cViewPr>
        <p:scale>
          <a:sx n="97" d="100"/>
          <a:sy n="97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500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C2FE600-3BF3-4CBB-87DD-F6E22D86F256}">
      <dgm:prSet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5F6789-0474-4F52-90A9-52892E4121C2}" type="parTrans" cxnId="{0513EB00-D21D-47D8-9C7C-BA6CEFBFBCC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A0C6AF7-6077-4245-BB4E-C63EC1273CB3}" type="sibTrans" cxnId="{0513EB00-D21D-47D8-9C7C-BA6CEFBFBCCC}">
      <dgm:prSet/>
      <dgm:spPr/>
      <dgm:t>
        <a:bodyPr/>
        <a:lstStyle/>
        <a:p>
          <a:endParaRPr lang="ru-RU"/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30991" custScaleY="280304" custLinFactY="-100000" custLinFactNeighborX="-36598" custLinFactNeighborY="-104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5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5"/>
      <dgm:spPr/>
    </dgm:pt>
    <dgm:pt modelId="{6F286D2C-53E2-47F0-B68C-8262A3694166}" type="pres">
      <dgm:prSet presAssocID="{03031840-A204-468F-BC59-391BE1B29243}" presName="text2" presStyleLbl="fgAcc2" presStyleIdx="0" presStyleCnt="5" custScaleX="100492" custScaleY="234545" custLinFactNeighborX="-1308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5B08471A-1627-40D3-AF43-98779A08DB8A}" type="pres">
      <dgm:prSet presAssocID="{13E62422-2764-45BD-9899-509292BAE6B7}" presName="Name10" presStyleLbl="parChTrans1D2" presStyleIdx="1" presStyleCnt="5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5"/>
      <dgm:spPr/>
    </dgm:pt>
    <dgm:pt modelId="{46D40F09-1986-424E-B56F-AABDF73629F0}" type="pres">
      <dgm:prSet presAssocID="{FB89E6D6-3178-4FAF-9FC0-D43CEF9C6907}" presName="text2" presStyleLbl="fgAcc2" presStyleIdx="1" presStyleCnt="5" custScaleX="112556" custScaleY="222783" custLinFactNeighborX="631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BF2B42D0-C877-43E4-AC57-F6D35D075417}" type="pres">
      <dgm:prSet presAssocID="{433BCEAE-F742-45E4-BAE0-21D30102112D}" presName="Name10" presStyleLbl="parChTrans1D2" presStyleIdx="2" presStyleCnt="5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5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5" custScaleX="137997" custScaleY="229813" custLinFactNeighborX="-3653" custLinFactNeighborY="-672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45CFAA77-70A6-4857-9C3E-2400783D20FE}" type="pres">
      <dgm:prSet presAssocID="{B023AEDC-27A1-4BEB-8D65-BC7FE56E599D}" presName="Name10" presStyleLbl="parChTrans1D2" presStyleIdx="3" presStyleCnt="5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5"/>
      <dgm:spPr/>
    </dgm:pt>
    <dgm:pt modelId="{18058337-2457-4721-8F6A-77B1D682049A}" type="pres">
      <dgm:prSet presAssocID="{C8968307-704C-4265-862C-7CB9FD33ADA5}" presName="text2" presStyleLbl="fgAcc2" presStyleIdx="3" presStyleCnt="5" custScaleX="133590" custScaleY="222137" custLinFactNeighborX="-10396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CA4FD78B-EDC0-4EE3-A73C-5A4921347F94}" type="pres">
      <dgm:prSet presAssocID="{FB5F6789-0474-4F52-90A9-52892E4121C2}" presName="Name10" presStyleLbl="parChTrans1D2" presStyleIdx="4" presStyleCnt="5"/>
      <dgm:spPr/>
      <dgm:t>
        <a:bodyPr/>
        <a:lstStyle/>
        <a:p>
          <a:endParaRPr lang="ru-RU"/>
        </a:p>
      </dgm:t>
    </dgm:pt>
    <dgm:pt modelId="{B95813F4-D97D-4C06-9E7B-D9DC7702B316}" type="pres">
      <dgm:prSet presAssocID="{5C2FE600-3BF3-4CBB-87DD-F6E22D86F256}" presName="hierRoot2" presStyleCnt="0"/>
      <dgm:spPr/>
    </dgm:pt>
    <dgm:pt modelId="{0A1E2FF2-A403-4EC2-BD38-F183F3935942}" type="pres">
      <dgm:prSet presAssocID="{5C2FE600-3BF3-4CBB-87DD-F6E22D86F256}" presName="composite2" presStyleCnt="0"/>
      <dgm:spPr/>
    </dgm:pt>
    <dgm:pt modelId="{8A0772C8-9C0B-4EFD-8127-F7005A77C5AF}" type="pres">
      <dgm:prSet presAssocID="{5C2FE600-3BF3-4CBB-87DD-F6E22D86F256}" presName="background2" presStyleLbl="node2" presStyleIdx="4" presStyleCnt="5"/>
      <dgm:spPr/>
    </dgm:pt>
    <dgm:pt modelId="{30DB04AB-3FF2-4BCA-B19D-D823A3453D5C}" type="pres">
      <dgm:prSet presAssocID="{5C2FE600-3BF3-4CBB-87DD-F6E22D86F256}" presName="text2" presStyleLbl="fgAcc2" presStyleIdx="4" presStyleCnt="5" custScaleX="115905" custScaleY="239414" custLinFactNeighborX="-12970" custLinFactNeighborY="-6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CB3F2-7D17-4D93-ABBA-DFF1D0488BDE}" type="pres">
      <dgm:prSet presAssocID="{5C2FE600-3BF3-4CBB-87DD-F6E22D86F256}" presName="hierChild3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FCF35FB2-7E0D-4DEE-A2B5-E40A6BF231D7}" type="presOf" srcId="{5C2FE600-3BF3-4CBB-87DD-F6E22D86F256}" destId="{30DB04AB-3FF2-4BCA-B19D-D823A3453D5C}" srcOrd="0" destOrd="0" presId="urn:microsoft.com/office/officeart/2005/8/layout/hierarchy1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0513EB00-D21D-47D8-9C7C-BA6CEFBFBCCC}" srcId="{1CD14478-D76A-427A-B54A-94965E64A27D}" destId="{5C2FE600-3BF3-4CBB-87DD-F6E22D86F256}" srcOrd="4" destOrd="0" parTransId="{FB5F6789-0474-4F52-90A9-52892E4121C2}" sibTransId="{7A0C6AF7-6077-4245-BB4E-C63EC1273CB3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F82B207B-F13D-4029-9B8D-C6086A9EDA12}" type="presOf" srcId="{FB5F6789-0474-4F52-90A9-52892E4121C2}" destId="{CA4FD78B-EDC0-4EE3-A73C-5A4921347F94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D3CA2F70-BE12-402F-8B9F-57FAA8A4C664}" type="presParOf" srcId="{D0815C83-5B71-4FC2-A127-77A6DB3790BD}" destId="{CA4FD78B-EDC0-4EE3-A73C-5A4921347F94}" srcOrd="8" destOrd="0" presId="urn:microsoft.com/office/officeart/2005/8/layout/hierarchy1"/>
    <dgm:cxn modelId="{E7031643-8856-41F1-ADF1-745EA1A834CB}" type="presParOf" srcId="{D0815C83-5B71-4FC2-A127-77A6DB3790BD}" destId="{B95813F4-D97D-4C06-9E7B-D9DC7702B316}" srcOrd="9" destOrd="0" presId="urn:microsoft.com/office/officeart/2005/8/layout/hierarchy1"/>
    <dgm:cxn modelId="{28C78EB0-883A-4818-B8EC-6B97A827BBBD}" type="presParOf" srcId="{B95813F4-D97D-4C06-9E7B-D9DC7702B316}" destId="{0A1E2FF2-A403-4EC2-BD38-F183F3935942}" srcOrd="0" destOrd="0" presId="urn:microsoft.com/office/officeart/2005/8/layout/hierarchy1"/>
    <dgm:cxn modelId="{FA75A1F0-60AB-4132-840B-902545379ABE}" type="presParOf" srcId="{0A1E2FF2-A403-4EC2-BD38-F183F3935942}" destId="{8A0772C8-9C0B-4EFD-8127-F7005A77C5AF}" srcOrd="0" destOrd="0" presId="urn:microsoft.com/office/officeart/2005/8/layout/hierarchy1"/>
    <dgm:cxn modelId="{58F18980-8ECC-4150-ACF8-ACDCE0D55232}" type="presParOf" srcId="{0A1E2FF2-A403-4EC2-BD38-F183F3935942}" destId="{30DB04AB-3FF2-4BCA-B19D-D823A3453D5C}" srcOrd="1" destOrd="0" presId="urn:microsoft.com/office/officeart/2005/8/layout/hierarchy1"/>
    <dgm:cxn modelId="{B0B67EC4-96A6-4E90-8E6C-513F826FBCA2}" type="presParOf" srcId="{B95813F4-D97D-4C06-9E7B-D9DC7702B316}" destId="{B01CB3F2-7D17-4D93-ABBA-DFF1D0488B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endParaRPr lang="uk-UA" sz="1200" b="1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endParaRPr lang="uk-UA" sz="1300" b="1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C2FE600-3BF3-4CBB-87DD-F6E22D86F256}">
      <dgm:prSet/>
      <dgm:spPr/>
      <dgm:t>
        <a:bodyPr/>
        <a:lstStyle/>
        <a:p>
          <a:r>
            <a:rPr lang="uk-UA" b="1" noProof="0" dirty="0" smtClean="0">
              <a:latin typeface="Times New Roman" pitchFamily="18" charset="0"/>
              <a:cs typeface="Times New Roman" pitchFamily="18" charset="0"/>
            </a:rPr>
            <a:t>Відділ підготовки викладачів</a:t>
          </a:r>
          <a:endParaRPr lang="uk-UA" b="1" noProof="0" dirty="0">
            <a:latin typeface="Times New Roman" pitchFamily="18" charset="0"/>
            <a:cs typeface="Times New Roman" pitchFamily="18" charset="0"/>
          </a:endParaRPr>
        </a:p>
      </dgm:t>
    </dgm:pt>
    <dgm:pt modelId="{FB5F6789-0474-4F52-90A9-52892E4121C2}" type="parTrans" cxnId="{0513EB00-D21D-47D8-9C7C-BA6CEFBFBCC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A0C6AF7-6077-4245-BB4E-C63EC1273CB3}" type="sibTrans" cxnId="{0513EB00-D21D-47D8-9C7C-BA6CEFBFBCCC}">
      <dgm:prSet/>
      <dgm:spPr/>
      <dgm:t>
        <a:bodyPr/>
        <a:lstStyle/>
        <a:p>
          <a:endParaRPr lang="ru-RU"/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29258" custScaleY="130018" custLinFactNeighborX="-46593" custLinFactNeighborY="-273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5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5"/>
      <dgm:spPr/>
    </dgm:pt>
    <dgm:pt modelId="{6F286D2C-53E2-47F0-B68C-8262A3694166}" type="pres">
      <dgm:prSet presAssocID="{03031840-A204-468F-BC59-391BE1B29243}" presName="text2" presStyleLbl="fgAcc2" presStyleIdx="0" presStyleCnt="5" custScaleX="182096" custScaleY="113136" custLinFactNeighborX="-62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624356" custLinFactNeighborX="-4009" custLinFactNeighborY="-229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5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5"/>
      <dgm:spPr/>
    </dgm:pt>
    <dgm:pt modelId="{46D40F09-1986-424E-B56F-AABDF73629F0}" type="pres">
      <dgm:prSet presAssocID="{FB89E6D6-3178-4FAF-9FC0-D43CEF9C6907}" presName="text2" presStyleLbl="fgAcc2" presStyleIdx="1" presStyleCnt="5" custScaleX="172765" custScaleY="120110" custLinFactNeighborX="1877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62382" custScaleY="265722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5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5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5" custScaleX="155492" custScaleY="120110" custLinFactNeighborX="7541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70177" custScaleY="483835" custLinFactNeighborX="1958" custLinFactNeighborY="-143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5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5"/>
      <dgm:spPr/>
    </dgm:pt>
    <dgm:pt modelId="{18058337-2457-4721-8F6A-77B1D682049A}" type="pres">
      <dgm:prSet presAssocID="{C8968307-704C-4265-862C-7CB9FD33ADA5}" presName="text2" presStyleLbl="fgAcc2" presStyleIdx="3" presStyleCnt="5" custScaleX="136414" custScaleY="120110" custLinFactNeighborX="-9150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 custScaleX="178320" custScaleY="410161" custLinFactNeighborX="-628" custLinFactNeighborY="6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  <dgm:pt modelId="{CA4FD78B-EDC0-4EE3-A73C-5A4921347F94}" type="pres">
      <dgm:prSet presAssocID="{FB5F6789-0474-4F52-90A9-52892E4121C2}" presName="Name10" presStyleLbl="parChTrans1D2" presStyleIdx="4" presStyleCnt="5"/>
      <dgm:spPr/>
      <dgm:t>
        <a:bodyPr/>
        <a:lstStyle/>
        <a:p>
          <a:endParaRPr lang="ru-RU"/>
        </a:p>
      </dgm:t>
    </dgm:pt>
    <dgm:pt modelId="{B95813F4-D97D-4C06-9E7B-D9DC7702B316}" type="pres">
      <dgm:prSet presAssocID="{5C2FE600-3BF3-4CBB-87DD-F6E22D86F256}" presName="hierRoot2" presStyleCnt="0"/>
      <dgm:spPr/>
    </dgm:pt>
    <dgm:pt modelId="{0A1E2FF2-A403-4EC2-BD38-F183F3935942}" type="pres">
      <dgm:prSet presAssocID="{5C2FE600-3BF3-4CBB-87DD-F6E22D86F256}" presName="composite2" presStyleCnt="0"/>
      <dgm:spPr/>
    </dgm:pt>
    <dgm:pt modelId="{8A0772C8-9C0B-4EFD-8127-F7005A77C5AF}" type="pres">
      <dgm:prSet presAssocID="{5C2FE600-3BF3-4CBB-87DD-F6E22D86F256}" presName="background2" presStyleLbl="node2" presStyleIdx="4" presStyleCnt="5"/>
      <dgm:spPr/>
    </dgm:pt>
    <dgm:pt modelId="{30DB04AB-3FF2-4BCA-B19D-D823A3453D5C}" type="pres">
      <dgm:prSet presAssocID="{5C2FE600-3BF3-4CBB-87DD-F6E22D86F256}" presName="text2" presStyleLbl="fgAcc2" presStyleIdx="4" presStyleCnt="5" custScaleX="136414" custScaleY="120110" custLinFactNeighborX="-11724" custLinFactNeighborY="-22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CB3F2-7D17-4D93-ABBA-DFF1D0488BDE}" type="pres">
      <dgm:prSet presAssocID="{5C2FE600-3BF3-4CBB-87DD-F6E22D86F256}" presName="hierChild3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A7BA33E4-2EBB-4C12-8FE6-4945B5B8F463}" type="presOf" srcId="{CE2415DD-CD9C-4C6F-B731-B05F822D1D32}" destId="{BD04993E-897B-4D05-A41E-CD10FEE2DBE6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F4D4DE51-74A0-4218-8854-9AC28AA8B184}" type="presOf" srcId="{EF77D13F-7064-4A0F-9B92-731ECEE5D617}" destId="{D120D77A-60B6-49C3-99D5-65A1C9042979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2F2F9E2-AA5F-4D3C-8C56-220734F27A9E}" type="presOf" srcId="{BAEA83AE-8238-439B-967A-F6E1D353ABDF}" destId="{FA74E41D-B116-43E4-A1D0-38EF4FD06EFB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3B1CE616-5606-4252-8BC2-C75B939AC3AC}" type="presOf" srcId="{EAF669F1-465F-4506-B4CE-A924BE8CE66D}" destId="{FC6B11B5-1044-40C4-A5B3-C5D750A9A5C0}" srcOrd="0" destOrd="0" presId="urn:microsoft.com/office/officeart/2005/8/layout/hierarchy1"/>
    <dgm:cxn modelId="{FD83116D-7BF0-47B7-8EB9-3C0C9B8CFD84}" type="presOf" srcId="{5D1EC746-F5FC-4358-B570-95B74F857BEF}" destId="{53696040-16EC-4727-A86A-79B54C72633B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0513EB00-D21D-47D8-9C7C-BA6CEFBFBCCC}" srcId="{1CD14478-D76A-427A-B54A-94965E64A27D}" destId="{5C2FE600-3BF3-4CBB-87DD-F6E22D86F256}" srcOrd="4" destOrd="0" parTransId="{FB5F6789-0474-4F52-90A9-52892E4121C2}" sibTransId="{7A0C6AF7-6077-4245-BB4E-C63EC1273CB3}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293D855D-C25D-43E4-B02F-3D051652D33B}" type="presOf" srcId="{A2F5CDE0-55F6-440E-95FD-3AB2B91B3F67}" destId="{2B8B7015-AB96-4F9D-9262-6441D65CFA43}" srcOrd="0" destOrd="0" presId="urn:microsoft.com/office/officeart/2005/8/layout/hierarchy1"/>
    <dgm:cxn modelId="{F82B207B-F13D-4029-9B8D-C6086A9EDA12}" type="presOf" srcId="{FB5F6789-0474-4F52-90A9-52892E4121C2}" destId="{CA4FD78B-EDC0-4EE3-A73C-5A4921347F94}" srcOrd="0" destOrd="0" presId="urn:microsoft.com/office/officeart/2005/8/layout/hierarchy1"/>
    <dgm:cxn modelId="{FCF35FB2-7E0D-4DEE-A2B5-E40A6BF231D7}" type="presOf" srcId="{5C2FE600-3BF3-4CBB-87DD-F6E22D86F256}" destId="{30DB04AB-3FF2-4BCA-B19D-D823A3453D5C}" srcOrd="0" destOrd="0" presId="urn:microsoft.com/office/officeart/2005/8/layout/hierarchy1"/>
    <dgm:cxn modelId="{BF39E9D5-9CC2-4A39-8FC5-4A3F4FE8E4B9}" type="presOf" srcId="{B2AD752A-55DC-4C52-871A-BA546E6920D9}" destId="{64C8A136-AF3E-46A2-BAA6-8DC2B2FDA806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90DD8494-A533-4E6D-9204-97E4E247B83E}" type="presOf" srcId="{172FA471-972D-4369-9A7B-80819C157CE0}" destId="{03D556DB-47D3-4176-8A7F-6DBBE6719536}" srcOrd="0" destOrd="0" presId="urn:microsoft.com/office/officeart/2005/8/layout/hierarchy1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E550297D-0496-4162-9018-6468D7273C3E}" type="presParOf" srcId="{21F1D1E7-93F0-41B5-95AD-1704BAE3A644}" destId="{64C8A136-AF3E-46A2-BAA6-8DC2B2FDA806}" srcOrd="0" destOrd="0" presId="urn:microsoft.com/office/officeart/2005/8/layout/hierarchy1"/>
    <dgm:cxn modelId="{F6832A87-BBDD-42CA-BAFF-FC6AA80BC33B}" type="presParOf" srcId="{21F1D1E7-93F0-41B5-95AD-1704BAE3A644}" destId="{88F2D986-2817-43F4-B2C5-25396350794E}" srcOrd="1" destOrd="0" presId="urn:microsoft.com/office/officeart/2005/8/layout/hierarchy1"/>
    <dgm:cxn modelId="{5FEEDF7D-A85C-4EB9-9F02-281E22527C1A}" type="presParOf" srcId="{88F2D986-2817-43F4-B2C5-25396350794E}" destId="{6CD77BBA-E131-476F-A4B8-14DE24192558}" srcOrd="0" destOrd="0" presId="urn:microsoft.com/office/officeart/2005/8/layout/hierarchy1"/>
    <dgm:cxn modelId="{F0F00F4E-5EAB-4984-A388-634D8294CB26}" type="presParOf" srcId="{6CD77BBA-E131-476F-A4B8-14DE24192558}" destId="{BDEA7ADE-1AF0-4618-959F-4340C1AE1738}" srcOrd="0" destOrd="0" presId="urn:microsoft.com/office/officeart/2005/8/layout/hierarchy1"/>
    <dgm:cxn modelId="{AC3F2213-BD2B-4CB6-9C65-11A7E8388799}" type="presParOf" srcId="{6CD77BBA-E131-476F-A4B8-14DE24192558}" destId="{03D556DB-47D3-4176-8A7F-6DBBE6719536}" srcOrd="1" destOrd="0" presId="urn:microsoft.com/office/officeart/2005/8/layout/hierarchy1"/>
    <dgm:cxn modelId="{49930246-AC59-4314-AC6F-D1C187C8C9C7}" type="presParOf" srcId="{88F2D986-2817-43F4-B2C5-25396350794E}" destId="{800B0861-412F-483A-B387-7C72D315A3D8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17F8A529-A4AE-4663-9F2C-B17E21F05585}" type="presParOf" srcId="{FC91FAF4-AB47-4C8A-A55A-C64B34CCA24A}" destId="{53696040-16EC-4727-A86A-79B54C72633B}" srcOrd="0" destOrd="0" presId="urn:microsoft.com/office/officeart/2005/8/layout/hierarchy1"/>
    <dgm:cxn modelId="{80CC4B88-73B9-4313-A76E-7117B18EFD9D}" type="presParOf" srcId="{FC91FAF4-AB47-4C8A-A55A-C64B34CCA24A}" destId="{07B62886-6703-4202-8360-55A31570F79C}" srcOrd="1" destOrd="0" presId="urn:microsoft.com/office/officeart/2005/8/layout/hierarchy1"/>
    <dgm:cxn modelId="{9FB9EFFE-7242-435A-8E82-699461CACFB1}" type="presParOf" srcId="{07B62886-6703-4202-8360-55A31570F79C}" destId="{DFEE3312-5B9C-4CA2-B790-0FA00A6EE7D3}" srcOrd="0" destOrd="0" presId="urn:microsoft.com/office/officeart/2005/8/layout/hierarchy1"/>
    <dgm:cxn modelId="{700B805C-8958-428E-BCF9-231AA644F35D}" type="presParOf" srcId="{DFEE3312-5B9C-4CA2-B790-0FA00A6EE7D3}" destId="{D6DDE1C9-DA78-4976-A99C-9A0AFBB59470}" srcOrd="0" destOrd="0" presId="urn:microsoft.com/office/officeart/2005/8/layout/hierarchy1"/>
    <dgm:cxn modelId="{C725E00D-A54C-4F55-807C-C748B7F4B4DB}" type="presParOf" srcId="{DFEE3312-5B9C-4CA2-B790-0FA00A6EE7D3}" destId="{FC6B11B5-1044-40C4-A5B3-C5D750A9A5C0}" srcOrd="1" destOrd="0" presId="urn:microsoft.com/office/officeart/2005/8/layout/hierarchy1"/>
    <dgm:cxn modelId="{276F88FE-5C41-4A29-8514-0790B4F80E2C}" type="presParOf" srcId="{07B62886-6703-4202-8360-55A31570F79C}" destId="{05633DE7-261C-4CE1-9D60-F549B1D92759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AF6DD6CB-AB20-4F97-A6BD-AEFEA0AA32FF}" type="presParOf" srcId="{80151DEE-542B-433F-856E-E2700A391C81}" destId="{2B8B7015-AB96-4F9D-9262-6441D65CFA43}" srcOrd="0" destOrd="0" presId="urn:microsoft.com/office/officeart/2005/8/layout/hierarchy1"/>
    <dgm:cxn modelId="{B3A8B2AF-47A2-44C9-A4E4-12ADD7687034}" type="presParOf" srcId="{80151DEE-542B-433F-856E-E2700A391C81}" destId="{22C7DAD7-BBAE-436E-9F7C-A83457EEF6D9}" srcOrd="1" destOrd="0" presId="urn:microsoft.com/office/officeart/2005/8/layout/hierarchy1"/>
    <dgm:cxn modelId="{E18EB073-73C7-4556-AB99-1434CA7A6315}" type="presParOf" srcId="{22C7DAD7-BBAE-436E-9F7C-A83457EEF6D9}" destId="{2B553403-251F-4771-AFD2-B432837E26B0}" srcOrd="0" destOrd="0" presId="urn:microsoft.com/office/officeart/2005/8/layout/hierarchy1"/>
    <dgm:cxn modelId="{96E2FD82-38DC-4EF6-AF56-1DF703469DF0}" type="presParOf" srcId="{2B553403-251F-4771-AFD2-B432837E26B0}" destId="{E1707B9F-D26E-45E8-BD24-4CDD251CBCD8}" srcOrd="0" destOrd="0" presId="urn:microsoft.com/office/officeart/2005/8/layout/hierarchy1"/>
    <dgm:cxn modelId="{DF9A6C8C-7680-40EA-A16F-DB71B1DF38A1}" type="presParOf" srcId="{2B553403-251F-4771-AFD2-B432837E26B0}" destId="{D120D77A-60B6-49C3-99D5-65A1C9042979}" srcOrd="1" destOrd="0" presId="urn:microsoft.com/office/officeart/2005/8/layout/hierarchy1"/>
    <dgm:cxn modelId="{9766B8BA-2D60-4266-A15E-C6BCD320B1D6}" type="presParOf" srcId="{22C7DAD7-BBAE-436E-9F7C-A83457EEF6D9}" destId="{F59EEDC3-B558-47EF-BCD2-3CF81BD9962F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25B0076A-6810-4D13-9584-E1A875077A37}" type="presParOf" srcId="{21C97C0A-C6DC-4DB5-BD3E-95F0AA2C5962}" destId="{FA74E41D-B116-43E4-A1D0-38EF4FD06EFB}" srcOrd="0" destOrd="0" presId="urn:microsoft.com/office/officeart/2005/8/layout/hierarchy1"/>
    <dgm:cxn modelId="{7B60CED9-042B-448A-9D42-F2E704764057}" type="presParOf" srcId="{21C97C0A-C6DC-4DB5-BD3E-95F0AA2C5962}" destId="{A4A264BB-9382-49B9-A273-18B1FB33F7E9}" srcOrd="1" destOrd="0" presId="urn:microsoft.com/office/officeart/2005/8/layout/hierarchy1"/>
    <dgm:cxn modelId="{D3FDA81C-D26F-4E21-B084-788E8FE83757}" type="presParOf" srcId="{A4A264BB-9382-49B9-A273-18B1FB33F7E9}" destId="{6BBA4267-A087-41BB-B4D9-B318EA5A6F24}" srcOrd="0" destOrd="0" presId="urn:microsoft.com/office/officeart/2005/8/layout/hierarchy1"/>
    <dgm:cxn modelId="{671C8FBF-9B09-4732-A9B8-720D62D9CC47}" type="presParOf" srcId="{6BBA4267-A087-41BB-B4D9-B318EA5A6F24}" destId="{01490953-30E7-4A2C-B88E-DC56CC3F0195}" srcOrd="0" destOrd="0" presId="urn:microsoft.com/office/officeart/2005/8/layout/hierarchy1"/>
    <dgm:cxn modelId="{1418CC81-4977-4857-B4A3-BAA302A377A5}" type="presParOf" srcId="{6BBA4267-A087-41BB-B4D9-B318EA5A6F24}" destId="{BD04993E-897B-4D05-A41E-CD10FEE2DBE6}" srcOrd="1" destOrd="0" presId="urn:microsoft.com/office/officeart/2005/8/layout/hierarchy1"/>
    <dgm:cxn modelId="{34440E4C-7B63-47AC-BA10-734D2A55A2DB}" type="presParOf" srcId="{A4A264BB-9382-49B9-A273-18B1FB33F7E9}" destId="{90E5E840-3698-4F32-ACD3-FBC046350EB1}" srcOrd="1" destOrd="0" presId="urn:microsoft.com/office/officeart/2005/8/layout/hierarchy1"/>
    <dgm:cxn modelId="{D3CA2F70-BE12-402F-8B9F-57FAA8A4C664}" type="presParOf" srcId="{D0815C83-5B71-4FC2-A127-77A6DB3790BD}" destId="{CA4FD78B-EDC0-4EE3-A73C-5A4921347F94}" srcOrd="8" destOrd="0" presId="urn:microsoft.com/office/officeart/2005/8/layout/hierarchy1"/>
    <dgm:cxn modelId="{E7031643-8856-41F1-ADF1-745EA1A834CB}" type="presParOf" srcId="{D0815C83-5B71-4FC2-A127-77A6DB3790BD}" destId="{B95813F4-D97D-4C06-9E7B-D9DC7702B316}" srcOrd="9" destOrd="0" presId="urn:microsoft.com/office/officeart/2005/8/layout/hierarchy1"/>
    <dgm:cxn modelId="{28C78EB0-883A-4818-B8EC-6B97A827BBBD}" type="presParOf" srcId="{B95813F4-D97D-4C06-9E7B-D9DC7702B316}" destId="{0A1E2FF2-A403-4EC2-BD38-F183F3935942}" srcOrd="0" destOrd="0" presId="urn:microsoft.com/office/officeart/2005/8/layout/hierarchy1"/>
    <dgm:cxn modelId="{FA75A1F0-60AB-4132-840B-902545379ABE}" type="presParOf" srcId="{0A1E2FF2-A403-4EC2-BD38-F183F3935942}" destId="{8A0772C8-9C0B-4EFD-8127-F7005A77C5AF}" srcOrd="0" destOrd="0" presId="urn:microsoft.com/office/officeart/2005/8/layout/hierarchy1"/>
    <dgm:cxn modelId="{58F18980-8ECC-4150-ACF8-ACDCE0D55232}" type="presParOf" srcId="{0A1E2FF2-A403-4EC2-BD38-F183F3935942}" destId="{30DB04AB-3FF2-4BCA-B19D-D823A3453D5C}" srcOrd="1" destOrd="0" presId="urn:microsoft.com/office/officeart/2005/8/layout/hierarchy1"/>
    <dgm:cxn modelId="{B0B67EC4-96A6-4E90-8E6C-513F826FBCA2}" type="presParOf" srcId="{B95813F4-D97D-4C06-9E7B-D9DC7702B316}" destId="{B01CB3F2-7D17-4D93-ABBA-DFF1D0488B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ECEC3-D503-41FD-B032-B122DD138E0C}" type="doc">
      <dgm:prSet loTypeId="urn:microsoft.com/office/officeart/2008/layout/Radial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7E25B8-20A6-479E-9515-2C8FC2547DB0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Проведено 30 занять</a:t>
          </a:r>
          <a:endParaRPr lang="ru-RU" dirty="0"/>
        </a:p>
      </dgm:t>
    </dgm:pt>
    <dgm:pt modelId="{CE1FC83D-50B8-45A8-A575-74B834F4C62D}" type="parTrans" cxnId="{2F0B35B4-2033-4E9A-8DF1-8EEDC7E1E62D}">
      <dgm:prSet/>
      <dgm:spPr/>
      <dgm:t>
        <a:bodyPr/>
        <a:lstStyle/>
        <a:p>
          <a:endParaRPr lang="ru-RU"/>
        </a:p>
      </dgm:t>
    </dgm:pt>
    <dgm:pt modelId="{5297E2F2-0B0A-487E-9B60-A8747D541DAE}" type="sibTrans" cxnId="{2F0B35B4-2033-4E9A-8DF1-8EEDC7E1E62D}">
      <dgm:prSet/>
      <dgm:spPr/>
      <dgm:t>
        <a:bodyPr/>
        <a:lstStyle/>
        <a:p>
          <a:endParaRPr lang="ru-RU"/>
        </a:p>
      </dgm:t>
    </dgm:pt>
    <dgm:pt modelId="{8F2E01E0-2506-43B1-83F0-0BADA079E9DA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 семінарів–практикумів </a:t>
          </a:r>
          <a:endParaRPr lang="ru-RU" dirty="0">
            <a:solidFill>
              <a:srgbClr val="FFC000"/>
            </a:solidFill>
          </a:endParaRPr>
        </a:p>
      </dgm:t>
    </dgm:pt>
    <dgm:pt modelId="{31A41198-434F-4804-B0E5-C8357BFE0A04}" type="parTrans" cxnId="{9AA26B82-7D2A-43A0-B44F-62EDE99C73B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A018D1B-24BE-411A-A3ED-9E3E2E897812}" type="sibTrans" cxnId="{9AA26B82-7D2A-43A0-B44F-62EDE99C73B8}">
      <dgm:prSet/>
      <dgm:spPr/>
      <dgm:t>
        <a:bodyPr/>
        <a:lstStyle/>
        <a:p>
          <a:endParaRPr lang="ru-RU"/>
        </a:p>
      </dgm:t>
    </dgm:pt>
    <dgm:pt modelId="{67A0C94D-50CC-41ED-A972-9E5776704E0C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r>
            <a:rPr lang="uk-UA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вебінарів</a:t>
          </a:r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46A597E1-9668-4058-9DC2-E9D556BBFF1A}" type="parTrans" cxnId="{76BD5B30-6E55-442E-B969-C0BC4CBA765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D4A137-252E-4DAD-BCF2-060E5CBF3854}" type="sibTrans" cxnId="{76BD5B30-6E55-442E-B969-C0BC4CBA7655}">
      <dgm:prSet/>
      <dgm:spPr/>
      <dgm:t>
        <a:bodyPr/>
        <a:lstStyle/>
        <a:p>
          <a:endParaRPr lang="ru-RU"/>
        </a:p>
      </dgm:t>
    </dgm:pt>
    <dgm:pt modelId="{2F1FF332-DA81-43A4-82F0-527775251243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круглих столи </a:t>
          </a:r>
          <a:endParaRPr lang="ru-RU" dirty="0"/>
        </a:p>
      </dgm:t>
    </dgm:pt>
    <dgm:pt modelId="{80019412-651D-4F77-934E-7CE72AB21EBB}" type="parTrans" cxnId="{3F70D998-ED83-481F-BC26-8EB9EBC2CD5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131E76C-362C-47F5-A5A5-8162A90B1A58}" type="sibTrans" cxnId="{3F70D998-ED83-481F-BC26-8EB9EBC2CD54}">
      <dgm:prSet/>
      <dgm:spPr/>
      <dgm:t>
        <a:bodyPr/>
        <a:lstStyle/>
        <a:p>
          <a:endParaRPr lang="ru-RU"/>
        </a:p>
      </dgm:t>
    </dgm:pt>
    <dgm:pt modelId="{AAE81073-DFE4-46A5-BF3F-2B8B7D87835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дистанційних </a:t>
          </a:r>
          <a:r>
            <a:rPr lang="uk-UA" sz="20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відеозанять</a:t>
          </a:r>
          <a:r>
            <a: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які співробітники Служби активно використовують для підвищення рівня кваліфікації</a:t>
          </a:r>
          <a:r>
            <a:rPr lang="uk-UA" sz="23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dirty="0">
            <a:solidFill>
              <a:srgbClr val="FFC000"/>
            </a:solidFill>
          </a:endParaRPr>
        </a:p>
      </dgm:t>
    </dgm:pt>
    <dgm:pt modelId="{D3FA0996-4266-4A59-838E-E79359F0CA73}" type="parTrans" cxnId="{A584A016-D77F-4832-A013-D24A003E8AE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C13353-4952-4042-A3EC-377067765789}" type="sibTrans" cxnId="{A584A016-D77F-4832-A013-D24A003E8AE7}">
      <dgm:prSet/>
      <dgm:spPr/>
      <dgm:t>
        <a:bodyPr/>
        <a:lstStyle/>
        <a:p>
          <a:endParaRPr lang="ru-RU"/>
        </a:p>
      </dgm:t>
    </dgm:pt>
    <dgm:pt modelId="{8C4B5ECE-5A19-4DA3-A3E8-A91A6854832F}" type="pres">
      <dgm:prSet presAssocID="{035ECEC3-D503-41FD-B032-B122DD138E0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791D13D-0754-40E8-B662-E05B806DC0F1}" type="pres">
      <dgm:prSet presAssocID="{087E25B8-20A6-479E-9515-2C8FC2547DB0}" presName="singleCycle" presStyleCnt="0"/>
      <dgm:spPr/>
    </dgm:pt>
    <dgm:pt modelId="{02279099-5778-4148-AED3-79D53EA0037C}" type="pres">
      <dgm:prSet presAssocID="{087E25B8-20A6-479E-9515-2C8FC2547DB0}" presName="singleCenter" presStyleLbl="node1" presStyleIdx="0" presStyleCnt="5" custScaleX="158932" custScaleY="98678" custLinFactNeighborX="-1214" custLinFactNeighborY="-1024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99F8F03-047D-4A36-81F4-781FD194F75E}" type="pres">
      <dgm:prSet presAssocID="{31A41198-434F-4804-B0E5-C8357BFE0A04}" presName="Name56" presStyleLbl="parChTrans1D2" presStyleIdx="0" presStyleCnt="4"/>
      <dgm:spPr/>
      <dgm:t>
        <a:bodyPr/>
        <a:lstStyle/>
        <a:p>
          <a:endParaRPr lang="uk-UA"/>
        </a:p>
      </dgm:t>
    </dgm:pt>
    <dgm:pt modelId="{E80A6D76-CECE-4AE3-B4A7-AF6633BA364D}" type="pres">
      <dgm:prSet presAssocID="{8F2E01E0-2506-43B1-83F0-0BADA079E9DA}" presName="text0" presStyleLbl="node1" presStyleIdx="1" presStyleCnt="5" custScaleX="231045" custRadScaleRad="100051" custRadScaleInc="-3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25E4E-15F1-484D-A0D0-B779E92E29DF}" type="pres">
      <dgm:prSet presAssocID="{46A597E1-9668-4058-9DC2-E9D556BBFF1A}" presName="Name56" presStyleLbl="parChTrans1D2" presStyleIdx="1" presStyleCnt="4"/>
      <dgm:spPr/>
      <dgm:t>
        <a:bodyPr/>
        <a:lstStyle/>
        <a:p>
          <a:endParaRPr lang="uk-UA"/>
        </a:p>
      </dgm:t>
    </dgm:pt>
    <dgm:pt modelId="{78E09C32-7FAC-4702-936B-DC41628FBCD7}" type="pres">
      <dgm:prSet presAssocID="{67A0C94D-50CC-41ED-A972-9E5776704E0C}" presName="text0" presStyleLbl="node1" presStyleIdx="2" presStyleCnt="5" custScaleX="219556" custRadScaleRad="150313" custRadScaleInc="-20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A94C2-7F7A-46C7-AB60-33473AF08F1E}" type="pres">
      <dgm:prSet presAssocID="{D3FA0996-4266-4A59-838E-E79359F0CA73}" presName="Name56" presStyleLbl="parChTrans1D2" presStyleIdx="2" presStyleCnt="4"/>
      <dgm:spPr/>
      <dgm:t>
        <a:bodyPr/>
        <a:lstStyle/>
        <a:p>
          <a:endParaRPr lang="uk-UA"/>
        </a:p>
      </dgm:t>
    </dgm:pt>
    <dgm:pt modelId="{B932985E-1518-43A6-B288-36689DDA20B9}" type="pres">
      <dgm:prSet presAssocID="{AAE81073-DFE4-46A5-BF3F-2B8B7D87835B}" presName="text0" presStyleLbl="node1" presStyleIdx="3" presStyleCnt="5" custScaleX="571153" custScaleY="168843" custRadScaleRad="85162" custRadScaleInc="3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08412-2E93-4622-99EB-C9DBABB76E46}" type="pres">
      <dgm:prSet presAssocID="{80019412-651D-4F77-934E-7CE72AB21EBB}" presName="Name56" presStyleLbl="parChTrans1D2" presStyleIdx="3" presStyleCnt="4"/>
      <dgm:spPr/>
      <dgm:t>
        <a:bodyPr/>
        <a:lstStyle/>
        <a:p>
          <a:endParaRPr lang="uk-UA"/>
        </a:p>
      </dgm:t>
    </dgm:pt>
    <dgm:pt modelId="{38C8BF9E-BBC8-4892-A9A6-0DE63C69C5A4}" type="pres">
      <dgm:prSet presAssocID="{2F1FF332-DA81-43A4-82F0-527775251243}" presName="text0" presStyleLbl="node1" presStyleIdx="4" presStyleCnt="5" custScaleX="238849" custRadScaleRad="158525" custRadScaleInc="16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0B35B4-2033-4E9A-8DF1-8EEDC7E1E62D}" srcId="{035ECEC3-D503-41FD-B032-B122DD138E0C}" destId="{087E25B8-20A6-479E-9515-2C8FC2547DB0}" srcOrd="0" destOrd="0" parTransId="{CE1FC83D-50B8-45A8-A575-74B834F4C62D}" sibTransId="{5297E2F2-0B0A-487E-9B60-A8747D541DAE}"/>
    <dgm:cxn modelId="{3F70D998-ED83-481F-BC26-8EB9EBC2CD54}" srcId="{087E25B8-20A6-479E-9515-2C8FC2547DB0}" destId="{2F1FF332-DA81-43A4-82F0-527775251243}" srcOrd="3" destOrd="0" parTransId="{80019412-651D-4F77-934E-7CE72AB21EBB}" sibTransId="{D131E76C-362C-47F5-A5A5-8162A90B1A58}"/>
    <dgm:cxn modelId="{D7CBDD9C-3DC4-4806-98E1-79E147B88BC4}" type="presOf" srcId="{2F1FF332-DA81-43A4-82F0-527775251243}" destId="{38C8BF9E-BBC8-4892-A9A6-0DE63C69C5A4}" srcOrd="0" destOrd="0" presId="urn:microsoft.com/office/officeart/2008/layout/RadialCluster"/>
    <dgm:cxn modelId="{8918B57F-8CA9-416F-9115-7CF5E2411EA7}" type="presOf" srcId="{D3FA0996-4266-4A59-838E-E79359F0CA73}" destId="{026A94C2-7F7A-46C7-AB60-33473AF08F1E}" srcOrd="0" destOrd="0" presId="urn:microsoft.com/office/officeart/2008/layout/RadialCluster"/>
    <dgm:cxn modelId="{4FE27465-CFBC-4271-920F-F9F9CCAFDDB8}" type="presOf" srcId="{8F2E01E0-2506-43B1-83F0-0BADA079E9DA}" destId="{E80A6D76-CECE-4AE3-B4A7-AF6633BA364D}" srcOrd="0" destOrd="0" presId="urn:microsoft.com/office/officeart/2008/layout/RadialCluster"/>
    <dgm:cxn modelId="{B973FBD0-C0AF-49BB-8237-2257601DC974}" type="presOf" srcId="{31A41198-434F-4804-B0E5-C8357BFE0A04}" destId="{099F8F03-047D-4A36-81F4-781FD194F75E}" srcOrd="0" destOrd="0" presId="urn:microsoft.com/office/officeart/2008/layout/RadialCluster"/>
    <dgm:cxn modelId="{9AA26B82-7D2A-43A0-B44F-62EDE99C73B8}" srcId="{087E25B8-20A6-479E-9515-2C8FC2547DB0}" destId="{8F2E01E0-2506-43B1-83F0-0BADA079E9DA}" srcOrd="0" destOrd="0" parTransId="{31A41198-434F-4804-B0E5-C8357BFE0A04}" sibTransId="{1A018D1B-24BE-411A-A3ED-9E3E2E897812}"/>
    <dgm:cxn modelId="{76BD5B30-6E55-442E-B969-C0BC4CBA7655}" srcId="{087E25B8-20A6-479E-9515-2C8FC2547DB0}" destId="{67A0C94D-50CC-41ED-A972-9E5776704E0C}" srcOrd="1" destOrd="0" parTransId="{46A597E1-9668-4058-9DC2-E9D556BBFF1A}" sibTransId="{45D4A137-252E-4DAD-BCF2-060E5CBF3854}"/>
    <dgm:cxn modelId="{54822425-2881-45D8-A29F-95BF5B485C41}" type="presOf" srcId="{087E25B8-20A6-479E-9515-2C8FC2547DB0}" destId="{02279099-5778-4148-AED3-79D53EA0037C}" srcOrd="0" destOrd="0" presId="urn:microsoft.com/office/officeart/2008/layout/RadialCluster"/>
    <dgm:cxn modelId="{A584A016-D77F-4832-A013-D24A003E8AE7}" srcId="{087E25B8-20A6-479E-9515-2C8FC2547DB0}" destId="{AAE81073-DFE4-46A5-BF3F-2B8B7D87835B}" srcOrd="2" destOrd="0" parTransId="{D3FA0996-4266-4A59-838E-E79359F0CA73}" sibTransId="{45C13353-4952-4042-A3EC-377067765789}"/>
    <dgm:cxn modelId="{4B617DBE-5D70-4288-AF96-B9F825977DA9}" type="presOf" srcId="{035ECEC3-D503-41FD-B032-B122DD138E0C}" destId="{8C4B5ECE-5A19-4DA3-A3E8-A91A6854832F}" srcOrd="0" destOrd="0" presId="urn:microsoft.com/office/officeart/2008/layout/RadialCluster"/>
    <dgm:cxn modelId="{7AD6441C-50A3-45CF-8F53-EAAA85933755}" type="presOf" srcId="{AAE81073-DFE4-46A5-BF3F-2B8B7D87835B}" destId="{B932985E-1518-43A6-B288-36689DDA20B9}" srcOrd="0" destOrd="0" presId="urn:microsoft.com/office/officeart/2008/layout/RadialCluster"/>
    <dgm:cxn modelId="{AA1DA66A-7377-42FB-9FA9-DDE2C5731805}" type="presOf" srcId="{67A0C94D-50CC-41ED-A972-9E5776704E0C}" destId="{78E09C32-7FAC-4702-936B-DC41628FBCD7}" srcOrd="0" destOrd="0" presId="urn:microsoft.com/office/officeart/2008/layout/RadialCluster"/>
    <dgm:cxn modelId="{D3F72A03-3C99-4B5B-83A4-28ED92BAF32F}" type="presOf" srcId="{80019412-651D-4F77-934E-7CE72AB21EBB}" destId="{39208412-2E93-4622-99EB-C9DBABB76E46}" srcOrd="0" destOrd="0" presId="urn:microsoft.com/office/officeart/2008/layout/RadialCluster"/>
    <dgm:cxn modelId="{E4D52766-7C66-4F37-80A0-0AB05897856A}" type="presOf" srcId="{46A597E1-9668-4058-9DC2-E9D556BBFF1A}" destId="{A2A25E4E-15F1-484D-A0D0-B779E92E29DF}" srcOrd="0" destOrd="0" presId="urn:microsoft.com/office/officeart/2008/layout/RadialCluster"/>
    <dgm:cxn modelId="{4E05AE03-3367-4805-B2B8-10AA5C1275C9}" type="presParOf" srcId="{8C4B5ECE-5A19-4DA3-A3E8-A91A6854832F}" destId="{2791D13D-0754-40E8-B662-E05B806DC0F1}" srcOrd="0" destOrd="0" presId="urn:microsoft.com/office/officeart/2008/layout/RadialCluster"/>
    <dgm:cxn modelId="{C2F2B4E0-B2B3-45E6-B587-766186342508}" type="presParOf" srcId="{2791D13D-0754-40E8-B662-E05B806DC0F1}" destId="{02279099-5778-4148-AED3-79D53EA0037C}" srcOrd="0" destOrd="0" presId="urn:microsoft.com/office/officeart/2008/layout/RadialCluster"/>
    <dgm:cxn modelId="{4317EAB4-0317-47BF-9ABD-D6C63F08C386}" type="presParOf" srcId="{2791D13D-0754-40E8-B662-E05B806DC0F1}" destId="{099F8F03-047D-4A36-81F4-781FD194F75E}" srcOrd="1" destOrd="0" presId="urn:microsoft.com/office/officeart/2008/layout/RadialCluster"/>
    <dgm:cxn modelId="{922954E2-769A-4E98-B4BA-718CEEF6FB11}" type="presParOf" srcId="{2791D13D-0754-40E8-B662-E05B806DC0F1}" destId="{E80A6D76-CECE-4AE3-B4A7-AF6633BA364D}" srcOrd="2" destOrd="0" presId="urn:microsoft.com/office/officeart/2008/layout/RadialCluster"/>
    <dgm:cxn modelId="{678F8BFE-F4B5-4504-B8F9-FD303EC6219B}" type="presParOf" srcId="{2791D13D-0754-40E8-B662-E05B806DC0F1}" destId="{A2A25E4E-15F1-484D-A0D0-B779E92E29DF}" srcOrd="3" destOrd="0" presId="urn:microsoft.com/office/officeart/2008/layout/RadialCluster"/>
    <dgm:cxn modelId="{E271C55D-5460-4CCA-B9E9-318A06E17EE3}" type="presParOf" srcId="{2791D13D-0754-40E8-B662-E05B806DC0F1}" destId="{78E09C32-7FAC-4702-936B-DC41628FBCD7}" srcOrd="4" destOrd="0" presId="urn:microsoft.com/office/officeart/2008/layout/RadialCluster"/>
    <dgm:cxn modelId="{37841315-7CCC-49DB-961B-3FBCE9009338}" type="presParOf" srcId="{2791D13D-0754-40E8-B662-E05B806DC0F1}" destId="{026A94C2-7F7A-46C7-AB60-33473AF08F1E}" srcOrd="5" destOrd="0" presId="urn:microsoft.com/office/officeart/2008/layout/RadialCluster"/>
    <dgm:cxn modelId="{91A0A3DE-9533-48F3-BEEF-86026DDA6E9E}" type="presParOf" srcId="{2791D13D-0754-40E8-B662-E05B806DC0F1}" destId="{B932985E-1518-43A6-B288-36689DDA20B9}" srcOrd="6" destOrd="0" presId="urn:microsoft.com/office/officeart/2008/layout/RadialCluster"/>
    <dgm:cxn modelId="{C631B86C-35C3-4D78-A6EA-AAF116522870}" type="presParOf" srcId="{2791D13D-0754-40E8-B662-E05B806DC0F1}" destId="{39208412-2E93-4622-99EB-C9DBABB76E46}" srcOrd="7" destOrd="0" presId="urn:microsoft.com/office/officeart/2008/layout/RadialCluster"/>
    <dgm:cxn modelId="{482E527C-7135-4BD2-A01C-3BEB9874A966}" type="presParOf" srcId="{2791D13D-0754-40E8-B662-E05B806DC0F1}" destId="{38C8BF9E-BBC8-4892-A9A6-0DE63C69C5A4}" srcOrd="8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FD78B-EDC0-4EE3-A73C-5A4921347F94}">
      <dsp:nvSpPr>
        <dsp:cNvPr id="0" name=""/>
        <dsp:cNvSpPr/>
      </dsp:nvSpPr>
      <dsp:spPr>
        <a:xfrm>
          <a:off x="3975045" y="2157645"/>
          <a:ext cx="3999769" cy="643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462"/>
              </a:lnTo>
              <a:lnTo>
                <a:pt x="3999769" y="524462"/>
              </a:lnTo>
              <a:lnTo>
                <a:pt x="3999769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3975045" y="2157645"/>
          <a:ext cx="2139046" cy="643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462"/>
              </a:lnTo>
              <a:lnTo>
                <a:pt x="2139046" y="524462"/>
              </a:lnTo>
              <a:lnTo>
                <a:pt x="2139046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3975045" y="2157645"/>
          <a:ext cx="189705" cy="638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429"/>
              </a:lnTo>
              <a:lnTo>
                <a:pt x="189705" y="519429"/>
              </a:lnTo>
              <a:lnTo>
                <a:pt x="189705" y="63880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2319247" y="2157645"/>
          <a:ext cx="1655798" cy="643839"/>
        </a:xfrm>
        <a:custGeom>
          <a:avLst/>
          <a:gdLst/>
          <a:ahLst/>
          <a:cxnLst/>
          <a:rect l="0" t="0" r="0" b="0"/>
          <a:pathLst>
            <a:path>
              <a:moveTo>
                <a:pt x="1655798" y="0"/>
              </a:moveTo>
              <a:lnTo>
                <a:pt x="1655798" y="524462"/>
              </a:lnTo>
              <a:lnTo>
                <a:pt x="0" y="524462"/>
              </a:lnTo>
              <a:lnTo>
                <a:pt x="0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635201" y="2157645"/>
          <a:ext cx="3339844" cy="643839"/>
        </a:xfrm>
        <a:custGeom>
          <a:avLst/>
          <a:gdLst/>
          <a:ahLst/>
          <a:cxnLst/>
          <a:rect l="0" t="0" r="0" b="0"/>
          <a:pathLst>
            <a:path>
              <a:moveTo>
                <a:pt x="3339844" y="0"/>
              </a:moveTo>
              <a:lnTo>
                <a:pt x="3339844" y="524462"/>
              </a:lnTo>
              <a:lnTo>
                <a:pt x="0" y="524462"/>
              </a:lnTo>
              <a:lnTo>
                <a:pt x="0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131052" y="-136021"/>
          <a:ext cx="1687985" cy="2293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274233" y="0"/>
          <a:ext cx="1687985" cy="229366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323672" y="49439"/>
        <a:ext cx="1589107" cy="2194788"/>
      </dsp:txXfrm>
    </dsp:sp>
    <dsp:sp modelId="{CA8B6CCA-A55D-46C2-8DCA-9C0E5872A452}">
      <dsp:nvSpPr>
        <dsp:cNvPr id="0" name=""/>
        <dsp:cNvSpPr/>
      </dsp:nvSpPr>
      <dsp:spPr>
        <a:xfrm>
          <a:off x="-12281" y="2801484"/>
          <a:ext cx="1294967" cy="1919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130898" y="2937505"/>
          <a:ext cx="1294967" cy="191923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168826" y="2975433"/>
        <a:ext cx="1219111" cy="1843374"/>
      </dsp:txXfrm>
    </dsp:sp>
    <dsp:sp modelId="{4B9097F8-9C96-463F-B0C6-A7CEC45DE856}">
      <dsp:nvSpPr>
        <dsp:cNvPr id="0" name=""/>
        <dsp:cNvSpPr/>
      </dsp:nvSpPr>
      <dsp:spPr>
        <a:xfrm>
          <a:off x="1594033" y="2801484"/>
          <a:ext cx="1450427" cy="1822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1737214" y="2937505"/>
          <a:ext cx="1450427" cy="18229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9696" y="2979987"/>
        <a:ext cx="1365463" cy="1738020"/>
      </dsp:txXfrm>
    </dsp:sp>
    <dsp:sp modelId="{76204DBA-4949-46E8-97D2-161593287AEA}">
      <dsp:nvSpPr>
        <dsp:cNvPr id="0" name=""/>
        <dsp:cNvSpPr/>
      </dsp:nvSpPr>
      <dsp:spPr>
        <a:xfrm>
          <a:off x="3275617" y="2796451"/>
          <a:ext cx="1778266" cy="1880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3418798" y="2932473"/>
          <a:ext cx="1778266" cy="1880509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3470882" y="2984557"/>
        <a:ext cx="1674098" cy="1776341"/>
      </dsp:txXfrm>
    </dsp:sp>
    <dsp:sp modelId="{C388A6A5-2D25-4463-A7A6-F94D2DEF4B04}">
      <dsp:nvSpPr>
        <dsp:cNvPr id="0" name=""/>
        <dsp:cNvSpPr/>
      </dsp:nvSpPr>
      <dsp:spPr>
        <a:xfrm>
          <a:off x="5253354" y="2801484"/>
          <a:ext cx="1721477" cy="1817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5396534" y="2937505"/>
          <a:ext cx="1721477" cy="181769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46954" y="2987925"/>
        <a:ext cx="1620637" cy="1716858"/>
      </dsp:txXfrm>
    </dsp:sp>
    <dsp:sp modelId="{8A0772C8-9C0B-4EFD-8127-F7005A77C5AF}">
      <dsp:nvSpPr>
        <dsp:cNvPr id="0" name=""/>
        <dsp:cNvSpPr/>
      </dsp:nvSpPr>
      <dsp:spPr>
        <a:xfrm>
          <a:off x="7228023" y="2801484"/>
          <a:ext cx="1493583" cy="195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B04AB-3FF2-4BCA-B19D-D823A3453D5C}">
      <dsp:nvSpPr>
        <dsp:cNvPr id="0" name=""/>
        <dsp:cNvSpPr/>
      </dsp:nvSpPr>
      <dsp:spPr>
        <a:xfrm>
          <a:off x="7371204" y="2937505"/>
          <a:ext cx="1493583" cy="195907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14950" y="2981251"/>
        <a:ext cx="1406091" cy="1871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FD78B-EDC0-4EE3-A73C-5A4921347F94}">
      <dsp:nvSpPr>
        <dsp:cNvPr id="0" name=""/>
        <dsp:cNvSpPr/>
      </dsp:nvSpPr>
      <dsp:spPr>
        <a:xfrm>
          <a:off x="4127550" y="741108"/>
          <a:ext cx="4041432" cy="30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98"/>
              </a:lnTo>
              <a:lnTo>
                <a:pt x="4041432" y="215898"/>
              </a:lnTo>
              <a:lnTo>
                <a:pt x="4041432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4E41D-B116-43E4-A1D0-38EF4FD06EFB}">
      <dsp:nvSpPr>
        <dsp:cNvPr id="0" name=""/>
        <dsp:cNvSpPr/>
      </dsp:nvSpPr>
      <dsp:spPr>
        <a:xfrm>
          <a:off x="6643630" y="1767955"/>
          <a:ext cx="91440" cy="4546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806"/>
              </a:lnTo>
              <a:lnTo>
                <a:pt x="126517" y="366806"/>
              </a:lnTo>
              <a:lnTo>
                <a:pt x="126517" y="45463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4127550" y="741108"/>
          <a:ext cx="2561800" cy="30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98"/>
              </a:lnTo>
              <a:lnTo>
                <a:pt x="2561800" y="215898"/>
              </a:lnTo>
              <a:lnTo>
                <a:pt x="2561800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4886199" y="1767955"/>
          <a:ext cx="91440" cy="326221"/>
        </a:xfrm>
        <a:custGeom>
          <a:avLst/>
          <a:gdLst/>
          <a:ahLst/>
          <a:cxnLst/>
          <a:rect l="0" t="0" r="0" b="0"/>
          <a:pathLst>
            <a:path>
              <a:moveTo>
                <a:pt x="98652" y="0"/>
              </a:moveTo>
              <a:lnTo>
                <a:pt x="98652" y="238390"/>
              </a:lnTo>
              <a:lnTo>
                <a:pt x="45720" y="238390"/>
              </a:lnTo>
              <a:lnTo>
                <a:pt x="45720" y="32622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4127550" y="741108"/>
          <a:ext cx="857301" cy="30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98"/>
              </a:lnTo>
              <a:lnTo>
                <a:pt x="857301" y="215898"/>
              </a:lnTo>
              <a:lnTo>
                <a:pt x="857301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040186" y="1767955"/>
          <a:ext cx="91440" cy="324235"/>
        </a:xfrm>
        <a:custGeom>
          <a:avLst/>
          <a:gdLst/>
          <a:ahLst/>
          <a:cxnLst/>
          <a:rect l="0" t="0" r="0" b="0"/>
          <a:pathLst>
            <a:path>
              <a:moveTo>
                <a:pt x="103772" y="0"/>
              </a:moveTo>
              <a:lnTo>
                <a:pt x="103772" y="236403"/>
              </a:lnTo>
              <a:lnTo>
                <a:pt x="45720" y="236403"/>
              </a:lnTo>
              <a:lnTo>
                <a:pt x="45720" y="3242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143959" y="741108"/>
          <a:ext cx="983591" cy="303729"/>
        </a:xfrm>
        <a:custGeom>
          <a:avLst/>
          <a:gdLst/>
          <a:ahLst/>
          <a:cxnLst/>
          <a:rect l="0" t="0" r="0" b="0"/>
          <a:pathLst>
            <a:path>
              <a:moveTo>
                <a:pt x="983591" y="0"/>
              </a:moveTo>
              <a:lnTo>
                <a:pt x="983591" y="215898"/>
              </a:lnTo>
              <a:lnTo>
                <a:pt x="0" y="215898"/>
              </a:lnTo>
              <a:lnTo>
                <a:pt x="0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991289" y="1725968"/>
          <a:ext cx="91440" cy="274247"/>
        </a:xfrm>
        <a:custGeom>
          <a:avLst/>
          <a:gdLst/>
          <a:ahLst/>
          <a:cxnLst/>
          <a:rect l="0" t="0" r="0" b="0"/>
          <a:pathLst>
            <a:path>
              <a:moveTo>
                <a:pt x="83141" y="0"/>
              </a:moveTo>
              <a:lnTo>
                <a:pt x="83141" y="186415"/>
              </a:lnTo>
              <a:lnTo>
                <a:pt x="45720" y="186415"/>
              </a:lnTo>
              <a:lnTo>
                <a:pt x="45720" y="27424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074430" y="741108"/>
          <a:ext cx="3053119" cy="303729"/>
        </a:xfrm>
        <a:custGeom>
          <a:avLst/>
          <a:gdLst/>
          <a:ahLst/>
          <a:cxnLst/>
          <a:rect l="0" t="0" r="0" b="0"/>
          <a:pathLst>
            <a:path>
              <a:moveTo>
                <a:pt x="3053119" y="0"/>
              </a:moveTo>
              <a:lnTo>
                <a:pt x="3053119" y="215898"/>
              </a:lnTo>
              <a:lnTo>
                <a:pt x="0" y="215898"/>
              </a:lnTo>
              <a:lnTo>
                <a:pt x="0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514800" y="-41660"/>
          <a:ext cx="1225500" cy="78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620145" y="58417"/>
          <a:ext cx="1225500" cy="782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3071" y="81343"/>
        <a:ext cx="1179648" cy="736916"/>
      </dsp:txXfrm>
    </dsp:sp>
    <dsp:sp modelId="{CA8B6CCA-A55D-46C2-8DCA-9C0E5872A452}">
      <dsp:nvSpPr>
        <dsp:cNvPr id="0" name=""/>
        <dsp:cNvSpPr/>
      </dsp:nvSpPr>
      <dsp:spPr>
        <a:xfrm>
          <a:off x="211200" y="1044837"/>
          <a:ext cx="1726459" cy="681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316545" y="1144915"/>
          <a:ext cx="1726459" cy="68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336495" y="1164865"/>
        <a:ext cx="1686559" cy="641230"/>
      </dsp:txXfrm>
    </dsp:sp>
    <dsp:sp modelId="{BDEA7ADE-1AF0-4618-959F-4340C1AE1738}">
      <dsp:nvSpPr>
        <dsp:cNvPr id="0" name=""/>
        <dsp:cNvSpPr/>
      </dsp:nvSpPr>
      <dsp:spPr>
        <a:xfrm>
          <a:off x="-33670" y="2000215"/>
          <a:ext cx="2141359" cy="3758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71674" y="2100293"/>
          <a:ext cx="2141359" cy="3758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kern="1200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kern="1200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4392" y="2163011"/>
        <a:ext cx="2015923" cy="3633474"/>
      </dsp:txXfrm>
    </dsp:sp>
    <dsp:sp modelId="{4B9097F8-9C96-463F-B0C6-A7CEC45DE856}">
      <dsp:nvSpPr>
        <dsp:cNvPr id="0" name=""/>
        <dsp:cNvSpPr/>
      </dsp:nvSpPr>
      <dsp:spPr>
        <a:xfrm>
          <a:off x="2324963" y="1044837"/>
          <a:ext cx="1637991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430307" y="1144915"/>
          <a:ext cx="1637991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1486" y="1166094"/>
        <a:ext cx="1595633" cy="680759"/>
      </dsp:txXfrm>
    </dsp:sp>
    <dsp:sp modelId="{D6DDE1C9-DA78-4976-A99C-9A0AFBB59470}">
      <dsp:nvSpPr>
        <dsp:cNvPr id="0" name=""/>
        <dsp:cNvSpPr/>
      </dsp:nvSpPr>
      <dsp:spPr>
        <a:xfrm>
          <a:off x="2316131" y="2092190"/>
          <a:ext cx="1539550" cy="1599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2421476" y="2192267"/>
          <a:ext cx="1539550" cy="1599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6568" y="2237359"/>
        <a:ext cx="1449366" cy="1509584"/>
      </dsp:txXfrm>
    </dsp:sp>
    <dsp:sp modelId="{76204DBA-4949-46E8-97D2-161593287AEA}">
      <dsp:nvSpPr>
        <dsp:cNvPr id="0" name=""/>
        <dsp:cNvSpPr/>
      </dsp:nvSpPr>
      <dsp:spPr>
        <a:xfrm>
          <a:off x="4247739" y="1044837"/>
          <a:ext cx="1474225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353084" y="1144915"/>
          <a:ext cx="1474225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374263" y="1166094"/>
        <a:ext cx="1431867" cy="680759"/>
      </dsp:txXfrm>
    </dsp:sp>
    <dsp:sp modelId="{E1707B9F-D26E-45E8-BD24-4CDD251CBCD8}">
      <dsp:nvSpPr>
        <dsp:cNvPr id="0" name=""/>
        <dsp:cNvSpPr/>
      </dsp:nvSpPr>
      <dsp:spPr>
        <a:xfrm>
          <a:off x="4125191" y="2094176"/>
          <a:ext cx="1613455" cy="2912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4230536" y="2194254"/>
          <a:ext cx="1613455" cy="2912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kern="120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kern="1200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277792" y="2241510"/>
        <a:ext cx="1518943" cy="2818397"/>
      </dsp:txXfrm>
    </dsp:sp>
    <dsp:sp modelId="{C388A6A5-2D25-4463-A7A6-F94D2DEF4B04}">
      <dsp:nvSpPr>
        <dsp:cNvPr id="0" name=""/>
        <dsp:cNvSpPr/>
      </dsp:nvSpPr>
      <dsp:spPr>
        <a:xfrm>
          <a:off x="6042677" y="1044837"/>
          <a:ext cx="1293346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148022" y="1144915"/>
          <a:ext cx="1293346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169201" y="1166094"/>
        <a:ext cx="1250988" cy="680759"/>
      </dsp:txXfrm>
    </dsp:sp>
    <dsp:sp modelId="{01490953-30E7-4A2C-B88E-DC56CC3F0195}">
      <dsp:nvSpPr>
        <dsp:cNvPr id="0" name=""/>
        <dsp:cNvSpPr/>
      </dsp:nvSpPr>
      <dsp:spPr>
        <a:xfrm>
          <a:off x="5924818" y="2222593"/>
          <a:ext cx="1690659" cy="246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6030163" y="2322670"/>
          <a:ext cx="1690659" cy="246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079681" y="2372188"/>
        <a:ext cx="1591623" cy="2370322"/>
      </dsp:txXfrm>
    </dsp:sp>
    <dsp:sp modelId="{8A0772C8-9C0B-4EFD-8127-F7005A77C5AF}">
      <dsp:nvSpPr>
        <dsp:cNvPr id="0" name=""/>
        <dsp:cNvSpPr/>
      </dsp:nvSpPr>
      <dsp:spPr>
        <a:xfrm>
          <a:off x="7522309" y="1044837"/>
          <a:ext cx="1293346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B04AB-3FF2-4BCA-B19D-D823A3453D5C}">
      <dsp:nvSpPr>
        <dsp:cNvPr id="0" name=""/>
        <dsp:cNvSpPr/>
      </dsp:nvSpPr>
      <dsp:spPr>
        <a:xfrm>
          <a:off x="7627654" y="1144915"/>
          <a:ext cx="1293346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latin typeface="Times New Roman" pitchFamily="18" charset="0"/>
              <a:cs typeface="Times New Roman" pitchFamily="18" charset="0"/>
            </a:rPr>
            <a:t>Відділ підготовки викладачів</a:t>
          </a:r>
          <a:endParaRPr lang="uk-UA" sz="14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7648833" y="1166094"/>
        <a:ext cx="1250988" cy="680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79099-5778-4148-AED3-79D53EA0037C}">
      <dsp:nvSpPr>
        <dsp:cNvPr id="0" name=""/>
        <dsp:cNvSpPr/>
      </dsp:nvSpPr>
      <dsp:spPr>
        <a:xfrm>
          <a:off x="2939283" y="1161652"/>
          <a:ext cx="2351002" cy="14596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Проведено 30 занять</a:t>
          </a:r>
          <a:endParaRPr lang="ru-RU" sz="3300" kern="1200" dirty="0"/>
        </a:p>
      </dsp:txBody>
      <dsp:txXfrm>
        <a:off x="3010539" y="1232908"/>
        <a:ext cx="2208490" cy="1317182"/>
      </dsp:txXfrm>
    </dsp:sp>
    <dsp:sp modelId="{099F8F03-047D-4A36-81F4-781FD194F75E}">
      <dsp:nvSpPr>
        <dsp:cNvPr id="0" name=""/>
        <dsp:cNvSpPr/>
      </dsp:nvSpPr>
      <dsp:spPr>
        <a:xfrm rot="16200039">
          <a:off x="3944442" y="991299"/>
          <a:ext cx="3407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70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A6D76-CECE-4AE3-B4A7-AF6633BA364D}">
      <dsp:nvSpPr>
        <dsp:cNvPr id="0" name=""/>
        <dsp:cNvSpPr/>
      </dsp:nvSpPr>
      <dsp:spPr>
        <a:xfrm>
          <a:off x="2969861" y="-170151"/>
          <a:ext cx="2289881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 семінарів–практикумів </a:t>
          </a:r>
          <a:endParaRPr lang="ru-RU" sz="2700" kern="1200" dirty="0">
            <a:solidFill>
              <a:srgbClr val="FFC000"/>
            </a:solidFill>
          </a:endParaRPr>
        </a:p>
      </dsp:txBody>
      <dsp:txXfrm>
        <a:off x="3018242" y="-121770"/>
        <a:ext cx="2193119" cy="894335"/>
      </dsp:txXfrm>
    </dsp:sp>
    <dsp:sp modelId="{A2A25E4E-15F1-484D-A0D0-B779E92E29DF}">
      <dsp:nvSpPr>
        <dsp:cNvPr id="0" name=""/>
        <dsp:cNvSpPr/>
      </dsp:nvSpPr>
      <dsp:spPr>
        <a:xfrm rot="21510228">
          <a:off x="5290165" y="1851585"/>
          <a:ext cx="7055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556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09C32-7FAC-4702-936B-DC41628FBCD7}">
      <dsp:nvSpPr>
        <dsp:cNvPr id="0" name=""/>
        <dsp:cNvSpPr/>
      </dsp:nvSpPr>
      <dsp:spPr>
        <a:xfrm>
          <a:off x="5995607" y="1318406"/>
          <a:ext cx="2176014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вебінарів</a:t>
          </a: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/>
        </a:p>
      </dsp:txBody>
      <dsp:txXfrm>
        <a:off x="6043988" y="1366787"/>
        <a:ext cx="2079252" cy="894335"/>
      </dsp:txXfrm>
    </dsp:sp>
    <dsp:sp modelId="{026A94C2-7F7A-46C7-AB60-33473AF08F1E}">
      <dsp:nvSpPr>
        <dsp:cNvPr id="0" name=""/>
        <dsp:cNvSpPr/>
      </dsp:nvSpPr>
      <dsp:spPr>
        <a:xfrm rot="5399966">
          <a:off x="3858128" y="2878013"/>
          <a:ext cx="5133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333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2985E-1518-43A6-B288-36689DDA20B9}">
      <dsp:nvSpPr>
        <dsp:cNvPr id="0" name=""/>
        <dsp:cNvSpPr/>
      </dsp:nvSpPr>
      <dsp:spPr>
        <a:xfrm>
          <a:off x="1284462" y="3134679"/>
          <a:ext cx="5660685" cy="1673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дистанційних </a:t>
          </a:r>
          <a:r>
            <a:rPr lang="uk-UA" sz="20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відеозанять</a:t>
          </a:r>
          <a:r>
            <a:rPr lang="uk-UA" sz="20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які співробітники Служби активно використовують для підвищення рівня кваліфікації</a:t>
          </a:r>
          <a:r>
            <a:rPr lang="uk-UA" sz="23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kern="1200" dirty="0">
            <a:solidFill>
              <a:srgbClr val="FFC000"/>
            </a:solidFill>
          </a:endParaRPr>
        </a:p>
      </dsp:txBody>
      <dsp:txXfrm>
        <a:off x="1366151" y="3216368"/>
        <a:ext cx="5497307" cy="1510021"/>
      </dsp:txXfrm>
    </dsp:sp>
    <dsp:sp modelId="{39208412-2E93-4622-99EB-C9DBABB76E46}">
      <dsp:nvSpPr>
        <dsp:cNvPr id="0" name=""/>
        <dsp:cNvSpPr/>
      </dsp:nvSpPr>
      <dsp:spPr>
        <a:xfrm rot="10799053">
          <a:off x="2367227" y="1891902"/>
          <a:ext cx="5720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205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8BF9E-BBC8-4892-A9A6-0DE63C69C5A4}">
      <dsp:nvSpPr>
        <dsp:cNvPr id="0" name=""/>
        <dsp:cNvSpPr/>
      </dsp:nvSpPr>
      <dsp:spPr>
        <a:xfrm>
          <a:off x="0" y="1396758"/>
          <a:ext cx="2367227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круглих столи </a:t>
          </a:r>
          <a:endParaRPr lang="ru-RU" sz="2700" kern="1200" dirty="0"/>
        </a:p>
      </dsp:txBody>
      <dsp:txXfrm>
        <a:off x="48381" y="1445139"/>
        <a:ext cx="2270465" cy="894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1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більше 78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зяли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Лілія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Карабак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ради правосуддя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Паламарчук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Марчук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67744" y="332656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61316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5" y="332656"/>
            <a:ext cx="9144000" cy="3329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2" y="3627168"/>
            <a:ext cx="9135882" cy="29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4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 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 судів. Громадська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</a:p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забезпечення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безпековими ризиками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заходів із запобігання </a:t>
            </a:r>
            <a:endParaRPr lang="uk-UA" sz="24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 особистій безпеці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аходи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громадської безпеки при розгляді справ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езпека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 (критичних) ситуаціях</a:t>
            </a: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45183" y="18864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6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885" y="575415"/>
            <a:ext cx="8229600" cy="3350071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нлайн–семінар–практикум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Київ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онлайн–семінари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Львів, Тернопіль, Івано–Франківськ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нлайн–круглий стіл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Черкаси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51520" y="11663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Січнева підготовка – 121 співробітник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620" y="3965490"/>
            <a:ext cx="2892509" cy="28925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65489"/>
            <a:ext cx="4932040" cy="2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0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588" y="511175"/>
            <a:ext cx="8229600" cy="3311499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онлайн–круглі столи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Суми, Ужгород, Полтава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ренінг 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нлайн–семінар–практикум </a:t>
            </a:r>
          </a:p>
          <a:p>
            <a:pPr marL="0" indent="0" algn="ct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Дніпро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онлайн–семінари 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Рівне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81588" y="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в лютому 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3" y="3688676"/>
            <a:ext cx="4159563" cy="3119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51" y="3711033"/>
            <a:ext cx="4613940" cy="307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7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4704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9144000" cy="31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404664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3433011"/>
            <a:ext cx="4184487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uk-UA" alt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лютого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157237" y="764704"/>
            <a:ext cx="4969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програма підготовки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Служби судової охорони–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стратегічного розвитку  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55022"/>
            <a:ext cx="3478835" cy="370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9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731" y="3212976"/>
            <a:ext cx="5381216" cy="33537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обраних на адміністративні посади в судах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метою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 органом, для підвищення кваліфікації суддів, які тимчасово відсторонені від здійснення правосуддя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5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наукових досліджень з питань удосконалення судового устрою, статусу суддів і судочинства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вивчення міжнародного досвіду організації та діяльності судів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науково–методичне забезпечення діяльності судів, Вищої кваліфікаційної комісії суддів України та Вищої ради правосуддя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701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360041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033335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3053432"/>
            <a:ext cx="91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9037" y="5696798"/>
            <a:ext cx="194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науково-дослідної роботи та науково-методичної роботи 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2398" y="5666176"/>
            <a:ext cx="1843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підготовки кадрів для системи правосуддя</a:t>
            </a:r>
            <a:endParaRPr lang="uk-UA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2891" y="5639484"/>
            <a:ext cx="2042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по забезпеченню організаційної діяльності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24328" y="5704973"/>
            <a:ext cx="1486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Начальник відділу підготовки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викладачів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14417" y="5835297"/>
            <a:ext cx="1839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апарату</a:t>
            </a:r>
          </a:p>
        </p:txBody>
      </p:sp>
    </p:spTree>
    <p:extLst>
      <p:ext uri="{BB962C8B-B14F-4D97-AF65-F5344CB8AC3E}">
        <p14:creationId xmlns:p14="http://schemas.microsoft.com/office/powerpoint/2010/main" val="118873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3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5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у 2020 </a:t>
            </a: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581814"/>
              </p:ext>
            </p:extLst>
          </p:nvPr>
        </p:nvGraphicFramePr>
        <p:xfrm>
          <a:off x="451073" y="1660738"/>
          <a:ext cx="8229600" cy="493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56206" y="980728"/>
            <a:ext cx="3330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483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Служби </a:t>
            </a:r>
          </a:p>
        </p:txBody>
      </p:sp>
    </p:spTree>
    <p:extLst>
      <p:ext uri="{BB962C8B-B14F-4D97-AF65-F5344CB8AC3E}">
        <p14:creationId xmlns:p14="http://schemas.microsoft.com/office/powerpoint/2010/main" val="249258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8496</TotalTime>
  <Words>549</Words>
  <Application>Microsoft Office PowerPoint</Application>
  <PresentationFormat>Екран (4:3)</PresentationFormat>
  <Paragraphs>166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22 власність</vt:lpstr>
      <vt:lpstr>Презентація PowerPoint</vt:lpstr>
      <vt:lpstr>Презентація PowerPoint</vt:lpstr>
      <vt:lpstr>Презентація PowerPoint</vt:lpstr>
      <vt:lpstr>Завдання </vt:lpstr>
      <vt:lpstr>Презентація PowerPoint</vt:lpstr>
      <vt:lpstr>Структура</vt:lpstr>
      <vt:lpstr>Презентація PowerPoint</vt:lpstr>
      <vt:lpstr>Презентація PowerPoint</vt:lpstr>
      <vt:lpstr>Підготовка у 2020 році</vt:lpstr>
      <vt:lpstr>Презентація PowerPoint</vt:lpstr>
      <vt:lpstr>Процес Підготовки </vt:lpstr>
      <vt:lpstr>Форми занять </vt:lpstr>
      <vt:lpstr>План підготовки на 2021 рік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</cp:lastModifiedBy>
  <cp:revision>345</cp:revision>
  <dcterms:created xsi:type="dcterms:W3CDTF">2016-09-21T20:12:43Z</dcterms:created>
  <dcterms:modified xsi:type="dcterms:W3CDTF">2021-02-17T21:24:16Z</dcterms:modified>
</cp:coreProperties>
</file>