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5"/>
  </p:notesMasterIdLst>
  <p:sldIdLst>
    <p:sldId id="402" r:id="rId2"/>
    <p:sldId id="456" r:id="rId3"/>
    <p:sldId id="439" r:id="rId4"/>
    <p:sldId id="457" r:id="rId5"/>
    <p:sldId id="429" r:id="rId6"/>
    <p:sldId id="441" r:id="rId7"/>
    <p:sldId id="428" r:id="rId8"/>
    <p:sldId id="446" r:id="rId9"/>
    <p:sldId id="458" r:id="rId10"/>
    <p:sldId id="454" r:id="rId11"/>
    <p:sldId id="459" r:id="rId12"/>
    <p:sldId id="422" r:id="rId13"/>
    <p:sldId id="28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17" autoAdjust="0"/>
    <p:restoredTop sz="94419" autoAdjust="0"/>
  </p:normalViewPr>
  <p:slideViewPr>
    <p:cSldViewPr>
      <p:cViewPr varScale="1">
        <p:scale>
          <a:sx n="114" d="100"/>
          <a:sy n="114" d="100"/>
        </p:scale>
        <p:origin x="9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E2407-5E7E-447C-925A-ABFD794898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190764-D6A2-4E0C-9985-3E4CF4B55A0E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097-A47A-48D9-8A5B-F15B95E24581}" type="par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6B98ABA-E4E4-4DE7-94CE-387475E1CC3D}" type="sib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431C9312-A379-4E46-80D7-6871970E67F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dirty="0">
            <a:solidFill>
              <a:schemeClr val="bg2"/>
            </a:solidFill>
          </a:endParaRPr>
        </a:p>
      </dgm:t>
    </dgm:pt>
    <dgm:pt modelId="{C8AA1F17-FB00-462A-BC29-2530D7A95A07}" type="par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21E1109-3909-44D6-9D7F-F9F9555AF140}" type="sib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2F82819E-4B0F-4F9E-AFD5-80F2680651C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70F8-8FB6-487A-B041-F4971FD626C7}" type="par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49F818C-C6BC-45E3-8766-84C4008A53E7}" type="sib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5061BE47-3760-46F0-ADB5-529F4E75AA0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798F-28D5-418B-A180-9054B68D4DC8}" type="par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92D68923-E58C-40B9-A379-4226DDCBD1CB}" type="sib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AD2B21F-A2E9-400E-8BD5-CA05B9D6D72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F00FB-9029-4F18-B6D4-885B3AA640C2}" type="par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EB6316A-4C58-4A5A-90CA-3F2C9402B28F}" type="sib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89AA4C9-463F-483B-8D99-FF927A6E8E0B}" type="pres">
      <dgm:prSet presAssocID="{429E2407-5E7E-447C-925A-ABFD794898C8}" presName="compositeShape" presStyleCnt="0">
        <dgm:presLayoutVars>
          <dgm:chMax val="7"/>
          <dgm:dir/>
          <dgm:resizeHandles val="exact"/>
        </dgm:presLayoutVars>
      </dgm:prSet>
      <dgm:spPr/>
    </dgm:pt>
    <dgm:pt modelId="{D8C9F4CB-BEA4-4C5D-B238-486BE8F1B395}" type="pres">
      <dgm:prSet presAssocID="{429E2407-5E7E-447C-925A-ABFD794898C8}" presName="wedge1" presStyleLbl="node1" presStyleIdx="0" presStyleCnt="5" custLinFactNeighborX="21384" custLinFactNeighborY="-20975"/>
      <dgm:spPr/>
      <dgm:t>
        <a:bodyPr/>
        <a:lstStyle/>
        <a:p>
          <a:endParaRPr lang="uk-UA"/>
        </a:p>
      </dgm:t>
    </dgm:pt>
    <dgm:pt modelId="{0B1F4B68-B092-469A-B38B-F761A1BF26B6}" type="pres">
      <dgm:prSet presAssocID="{429E2407-5E7E-447C-925A-ABFD794898C8}" presName="dummy1a" presStyleCnt="0"/>
      <dgm:spPr/>
    </dgm:pt>
    <dgm:pt modelId="{DB36C88A-6E1B-4DF9-8BD2-A81F09D49B38}" type="pres">
      <dgm:prSet presAssocID="{429E2407-5E7E-447C-925A-ABFD794898C8}" presName="dummy1b" presStyleCnt="0"/>
      <dgm:spPr/>
    </dgm:pt>
    <dgm:pt modelId="{8FF9F50D-FFDA-4579-8EDE-AF86199A1277}" type="pres">
      <dgm:prSet presAssocID="{429E2407-5E7E-447C-925A-ABFD794898C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E6564-218F-4D3C-BED2-F26D85A0941E}" type="pres">
      <dgm:prSet presAssocID="{429E2407-5E7E-447C-925A-ABFD794898C8}" presName="wedge2" presStyleLbl="node1" presStyleIdx="1" presStyleCnt="5" custLinFactNeighborX="27330" custLinFactNeighborY="-2945"/>
      <dgm:spPr/>
      <dgm:t>
        <a:bodyPr/>
        <a:lstStyle/>
        <a:p>
          <a:endParaRPr lang="uk-UA"/>
        </a:p>
      </dgm:t>
    </dgm:pt>
    <dgm:pt modelId="{5AD60FC8-C4B4-4522-B016-31E76734880C}" type="pres">
      <dgm:prSet presAssocID="{429E2407-5E7E-447C-925A-ABFD794898C8}" presName="dummy2a" presStyleCnt="0"/>
      <dgm:spPr/>
    </dgm:pt>
    <dgm:pt modelId="{3294B395-E2BB-4080-ABCC-407EEBF59605}" type="pres">
      <dgm:prSet presAssocID="{429E2407-5E7E-447C-925A-ABFD794898C8}" presName="dummy2b" presStyleCnt="0"/>
      <dgm:spPr/>
    </dgm:pt>
    <dgm:pt modelId="{7B1AE693-72BD-4035-9755-6FDC933E29D9}" type="pres">
      <dgm:prSet presAssocID="{429E2407-5E7E-447C-925A-ABFD794898C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9D25C-9A6D-4763-811E-1552025FCBD6}" type="pres">
      <dgm:prSet presAssocID="{429E2407-5E7E-447C-925A-ABFD794898C8}" presName="wedge3" presStyleLbl="node1" presStyleIdx="2" presStyleCnt="5" custLinFactNeighborX="4082" custLinFactNeighborY="15226"/>
      <dgm:spPr/>
      <dgm:t>
        <a:bodyPr/>
        <a:lstStyle/>
        <a:p>
          <a:endParaRPr lang="uk-UA"/>
        </a:p>
      </dgm:t>
    </dgm:pt>
    <dgm:pt modelId="{6A863F56-8E82-4586-A688-5E8BB4552335}" type="pres">
      <dgm:prSet presAssocID="{429E2407-5E7E-447C-925A-ABFD794898C8}" presName="dummy3a" presStyleCnt="0"/>
      <dgm:spPr/>
    </dgm:pt>
    <dgm:pt modelId="{6E654523-E9E1-4BE9-BE09-4CD067B6F0EF}" type="pres">
      <dgm:prSet presAssocID="{429E2407-5E7E-447C-925A-ABFD794898C8}" presName="dummy3b" presStyleCnt="0"/>
      <dgm:spPr/>
    </dgm:pt>
    <dgm:pt modelId="{B3D5145D-68FF-49CA-8173-D02560DA968C}" type="pres">
      <dgm:prSet presAssocID="{429E2407-5E7E-447C-925A-ABFD794898C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AD7B4-381E-489D-A5CB-D2BC2475FE95}" type="pres">
      <dgm:prSet presAssocID="{429E2407-5E7E-447C-925A-ABFD794898C8}" presName="wedge4" presStyleLbl="node1" presStyleIdx="3" presStyleCnt="5" custLinFactNeighborX="-24269" custLinFactNeighborY="-2945"/>
      <dgm:spPr/>
      <dgm:t>
        <a:bodyPr/>
        <a:lstStyle/>
        <a:p>
          <a:endParaRPr lang="ru-RU"/>
        </a:p>
      </dgm:t>
    </dgm:pt>
    <dgm:pt modelId="{60EB8516-C743-488B-B289-89DBA2C70C24}" type="pres">
      <dgm:prSet presAssocID="{429E2407-5E7E-447C-925A-ABFD794898C8}" presName="dummy4a" presStyleCnt="0"/>
      <dgm:spPr/>
    </dgm:pt>
    <dgm:pt modelId="{3C5878A5-F59D-4E4C-B978-7BA00E382F25}" type="pres">
      <dgm:prSet presAssocID="{429E2407-5E7E-447C-925A-ABFD794898C8}" presName="dummy4b" presStyleCnt="0"/>
      <dgm:spPr/>
    </dgm:pt>
    <dgm:pt modelId="{90C40676-A895-41BE-B56D-AF4D8E0912A9}" type="pres">
      <dgm:prSet presAssocID="{429E2407-5E7E-447C-925A-ABFD794898C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292F-95AC-408C-9D3F-59258EDD8921}" type="pres">
      <dgm:prSet presAssocID="{429E2407-5E7E-447C-925A-ABFD794898C8}" presName="wedge5" presStyleLbl="node1" presStyleIdx="4" presStyleCnt="5" custLinFactNeighborX="-21199" custLinFactNeighborY="-19274"/>
      <dgm:spPr/>
      <dgm:t>
        <a:bodyPr/>
        <a:lstStyle/>
        <a:p>
          <a:endParaRPr lang="uk-UA"/>
        </a:p>
      </dgm:t>
    </dgm:pt>
    <dgm:pt modelId="{13BDF594-CDC4-4BFB-B404-2234F5DD721E}" type="pres">
      <dgm:prSet presAssocID="{429E2407-5E7E-447C-925A-ABFD794898C8}" presName="dummy5a" presStyleCnt="0"/>
      <dgm:spPr/>
    </dgm:pt>
    <dgm:pt modelId="{1ABB5389-81A2-4C82-8623-6D3A2956D215}" type="pres">
      <dgm:prSet presAssocID="{429E2407-5E7E-447C-925A-ABFD794898C8}" presName="dummy5b" presStyleCnt="0"/>
      <dgm:spPr/>
    </dgm:pt>
    <dgm:pt modelId="{4AC647D9-9DF3-4E32-876A-4F6F037411FD}" type="pres">
      <dgm:prSet presAssocID="{429E2407-5E7E-447C-925A-ABFD794898C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8CE43-213D-4D29-9DD1-7D762357D305}" type="pres">
      <dgm:prSet presAssocID="{06B98ABA-E4E4-4DE7-94CE-387475E1CC3D}" presName="arrowWedge1" presStyleLbl="fgSibTrans2D1" presStyleIdx="0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A990947-D598-4D19-8CB9-4EE2D48BCC28}" type="pres">
      <dgm:prSet presAssocID="{92D68923-E58C-40B9-A379-4226DDCBD1CB}" presName="arrowWedge2" presStyleLbl="fgSibTrans2D1" presStyleIdx="1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AC24495D-2683-45EA-BFBC-F6B039FC1D2E}" type="pres">
      <dgm:prSet presAssocID="{6EB6316A-4C58-4A5A-90CA-3F2C9402B28F}" presName="arrowWedge3" presStyleLbl="fgSibTrans2D1" presStyleIdx="2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59542A6B-6C68-4E87-9644-399D9FE00E49}" type="pres">
      <dgm:prSet presAssocID="{621E1109-3909-44D6-9D7F-F9F9555AF140}" presName="arrowWedge4" presStyleLbl="fgSibTrans2D1" presStyleIdx="3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9D1125B-A773-4877-8A88-4B4475B5C450}" type="pres">
      <dgm:prSet presAssocID="{A49F818C-C6BC-45E3-8766-84C4008A53E7}" presName="arrowWedge5" presStyleLbl="fgSibTrans2D1" presStyleIdx="4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</dgm:ptLst>
  <dgm:cxnLst>
    <dgm:cxn modelId="{A0D28ACC-0AE0-4FDE-8C22-09B02A7A8438}" srcId="{429E2407-5E7E-447C-925A-ABFD794898C8}" destId="{5061BE47-3760-46F0-ADB5-529F4E75AA03}" srcOrd="1" destOrd="0" parTransId="{80EB798F-28D5-418B-A180-9054B68D4DC8}" sibTransId="{92D68923-E58C-40B9-A379-4226DDCBD1CB}"/>
    <dgm:cxn modelId="{A0A170C0-CBF4-42D6-8ACA-1EC627A0934D}" srcId="{429E2407-5E7E-447C-925A-ABFD794898C8}" destId="{AAD2B21F-A2E9-400E-8BD5-CA05B9D6D723}" srcOrd="2" destOrd="0" parTransId="{3A2F00FB-9029-4F18-B6D4-885B3AA640C2}" sibTransId="{6EB6316A-4C58-4A5A-90CA-3F2C9402B28F}"/>
    <dgm:cxn modelId="{1BF2671F-9133-43C8-9F05-A78122558DE9}" type="presOf" srcId="{429E2407-5E7E-447C-925A-ABFD794898C8}" destId="{089AA4C9-463F-483B-8D99-FF927A6E8E0B}" srcOrd="0" destOrd="0" presId="urn:microsoft.com/office/officeart/2005/8/layout/cycle8"/>
    <dgm:cxn modelId="{6941DA2A-CCFD-4B68-83D5-D16FCC310356}" type="presOf" srcId="{431C9312-A379-4E46-80D7-6871970E67F3}" destId="{D56AD7B4-381E-489D-A5CB-D2BC2475FE95}" srcOrd="0" destOrd="0" presId="urn:microsoft.com/office/officeart/2005/8/layout/cycle8"/>
    <dgm:cxn modelId="{CD521AB3-208E-437C-BE37-11608ECDF7B4}" srcId="{429E2407-5E7E-447C-925A-ABFD794898C8}" destId="{2F82819E-4B0F-4F9E-AFD5-80F2680651C1}" srcOrd="4" destOrd="0" parTransId="{546570F8-8FB6-487A-B041-F4971FD626C7}" sibTransId="{A49F818C-C6BC-45E3-8766-84C4008A53E7}"/>
    <dgm:cxn modelId="{D4A22118-1B5C-429F-93AE-32C891D0E3D0}" type="presOf" srcId="{5061BE47-3760-46F0-ADB5-529F4E75AA03}" destId="{7B1AE693-72BD-4035-9755-6FDC933E29D9}" srcOrd="1" destOrd="0" presId="urn:microsoft.com/office/officeart/2005/8/layout/cycle8"/>
    <dgm:cxn modelId="{A769B504-CDA4-4ABA-8E50-CA9B7F9C9962}" type="presOf" srcId="{2F82819E-4B0F-4F9E-AFD5-80F2680651C1}" destId="{2EBF292F-95AC-408C-9D3F-59258EDD8921}" srcOrd="0" destOrd="0" presId="urn:microsoft.com/office/officeart/2005/8/layout/cycle8"/>
    <dgm:cxn modelId="{3B4A5D88-DF43-4F96-AF46-A496B94FFC7B}" type="presOf" srcId="{AAD2B21F-A2E9-400E-8BD5-CA05B9D6D723}" destId="{B3D5145D-68FF-49CA-8173-D02560DA968C}" srcOrd="1" destOrd="0" presId="urn:microsoft.com/office/officeart/2005/8/layout/cycle8"/>
    <dgm:cxn modelId="{ADC5F573-DC6A-4369-B55D-78F17171632D}" type="presOf" srcId="{2F82819E-4B0F-4F9E-AFD5-80F2680651C1}" destId="{4AC647D9-9DF3-4E32-876A-4F6F037411FD}" srcOrd="1" destOrd="0" presId="urn:microsoft.com/office/officeart/2005/8/layout/cycle8"/>
    <dgm:cxn modelId="{F60A79D4-BE31-4677-9BB9-7026D3890919}" type="presOf" srcId="{431C9312-A379-4E46-80D7-6871970E67F3}" destId="{90C40676-A895-41BE-B56D-AF4D8E0912A9}" srcOrd="1" destOrd="0" presId="urn:microsoft.com/office/officeart/2005/8/layout/cycle8"/>
    <dgm:cxn modelId="{FA844435-B470-4767-B282-1E37645002B5}" srcId="{429E2407-5E7E-447C-925A-ABFD794898C8}" destId="{43190764-D6A2-4E0C-9985-3E4CF4B55A0E}" srcOrd="0" destOrd="0" parTransId="{60102097-A47A-48D9-8A5B-F15B95E24581}" sibTransId="{06B98ABA-E4E4-4DE7-94CE-387475E1CC3D}"/>
    <dgm:cxn modelId="{11199A29-8635-483F-9F88-D9482821F25F}" type="presOf" srcId="{5061BE47-3760-46F0-ADB5-529F4E75AA03}" destId="{A8FE6564-218F-4D3C-BED2-F26D85A0941E}" srcOrd="0" destOrd="0" presId="urn:microsoft.com/office/officeart/2005/8/layout/cycle8"/>
    <dgm:cxn modelId="{693F4762-DD43-4631-BABD-6190A4FFA0EF}" type="presOf" srcId="{43190764-D6A2-4E0C-9985-3E4CF4B55A0E}" destId="{8FF9F50D-FFDA-4579-8EDE-AF86199A1277}" srcOrd="1" destOrd="0" presId="urn:microsoft.com/office/officeart/2005/8/layout/cycle8"/>
    <dgm:cxn modelId="{82F9CEAB-5A8C-4DB2-AA87-BD1615D7D4CB}" srcId="{429E2407-5E7E-447C-925A-ABFD794898C8}" destId="{431C9312-A379-4E46-80D7-6871970E67F3}" srcOrd="3" destOrd="0" parTransId="{C8AA1F17-FB00-462A-BC29-2530D7A95A07}" sibTransId="{621E1109-3909-44D6-9D7F-F9F9555AF140}"/>
    <dgm:cxn modelId="{E0D48B81-3245-4F5E-ABC3-E7D386147E77}" type="presOf" srcId="{43190764-D6A2-4E0C-9985-3E4CF4B55A0E}" destId="{D8C9F4CB-BEA4-4C5D-B238-486BE8F1B395}" srcOrd="0" destOrd="0" presId="urn:microsoft.com/office/officeart/2005/8/layout/cycle8"/>
    <dgm:cxn modelId="{E0CE7BC5-B499-4854-8D89-60AAD6662313}" type="presOf" srcId="{AAD2B21F-A2E9-400E-8BD5-CA05B9D6D723}" destId="{3FA9D25C-9A6D-4763-811E-1552025FCBD6}" srcOrd="0" destOrd="0" presId="urn:microsoft.com/office/officeart/2005/8/layout/cycle8"/>
    <dgm:cxn modelId="{9ED9DEE2-4A26-466A-9FC4-AB1D21C5A226}" type="presParOf" srcId="{089AA4C9-463F-483B-8D99-FF927A6E8E0B}" destId="{D8C9F4CB-BEA4-4C5D-B238-486BE8F1B395}" srcOrd="0" destOrd="0" presId="urn:microsoft.com/office/officeart/2005/8/layout/cycle8"/>
    <dgm:cxn modelId="{6A5971B9-EFD8-4EA9-A8E7-9D8298DEAE22}" type="presParOf" srcId="{089AA4C9-463F-483B-8D99-FF927A6E8E0B}" destId="{0B1F4B68-B092-469A-B38B-F761A1BF26B6}" srcOrd="1" destOrd="0" presId="urn:microsoft.com/office/officeart/2005/8/layout/cycle8"/>
    <dgm:cxn modelId="{AC6AC19A-E9A0-40B3-B933-CC493D516BCA}" type="presParOf" srcId="{089AA4C9-463F-483B-8D99-FF927A6E8E0B}" destId="{DB36C88A-6E1B-4DF9-8BD2-A81F09D49B38}" srcOrd="2" destOrd="0" presId="urn:microsoft.com/office/officeart/2005/8/layout/cycle8"/>
    <dgm:cxn modelId="{6BB45E43-E211-430A-81E7-E6A3533255D8}" type="presParOf" srcId="{089AA4C9-463F-483B-8D99-FF927A6E8E0B}" destId="{8FF9F50D-FFDA-4579-8EDE-AF86199A1277}" srcOrd="3" destOrd="0" presId="urn:microsoft.com/office/officeart/2005/8/layout/cycle8"/>
    <dgm:cxn modelId="{49EECF08-EE44-4B42-975C-77E5A9399761}" type="presParOf" srcId="{089AA4C9-463F-483B-8D99-FF927A6E8E0B}" destId="{A8FE6564-218F-4D3C-BED2-F26D85A0941E}" srcOrd="4" destOrd="0" presId="urn:microsoft.com/office/officeart/2005/8/layout/cycle8"/>
    <dgm:cxn modelId="{1D207DE1-7C7D-423F-94EB-3640033FB8D4}" type="presParOf" srcId="{089AA4C9-463F-483B-8D99-FF927A6E8E0B}" destId="{5AD60FC8-C4B4-4522-B016-31E76734880C}" srcOrd="5" destOrd="0" presId="urn:microsoft.com/office/officeart/2005/8/layout/cycle8"/>
    <dgm:cxn modelId="{C568AE6E-828F-4327-AD3D-A9F16B751E3E}" type="presParOf" srcId="{089AA4C9-463F-483B-8D99-FF927A6E8E0B}" destId="{3294B395-E2BB-4080-ABCC-407EEBF59605}" srcOrd="6" destOrd="0" presId="urn:microsoft.com/office/officeart/2005/8/layout/cycle8"/>
    <dgm:cxn modelId="{051841F6-87A0-429F-9556-93EA4C6ADBB6}" type="presParOf" srcId="{089AA4C9-463F-483B-8D99-FF927A6E8E0B}" destId="{7B1AE693-72BD-4035-9755-6FDC933E29D9}" srcOrd="7" destOrd="0" presId="urn:microsoft.com/office/officeart/2005/8/layout/cycle8"/>
    <dgm:cxn modelId="{FE43B9A3-99AA-4878-8A85-4F890DFBD26A}" type="presParOf" srcId="{089AA4C9-463F-483B-8D99-FF927A6E8E0B}" destId="{3FA9D25C-9A6D-4763-811E-1552025FCBD6}" srcOrd="8" destOrd="0" presId="urn:microsoft.com/office/officeart/2005/8/layout/cycle8"/>
    <dgm:cxn modelId="{67B7B0BB-3335-4C0F-9739-D8F17FB14968}" type="presParOf" srcId="{089AA4C9-463F-483B-8D99-FF927A6E8E0B}" destId="{6A863F56-8E82-4586-A688-5E8BB4552335}" srcOrd="9" destOrd="0" presId="urn:microsoft.com/office/officeart/2005/8/layout/cycle8"/>
    <dgm:cxn modelId="{1B8A92A4-C487-4030-84C2-83807E0E5E98}" type="presParOf" srcId="{089AA4C9-463F-483B-8D99-FF927A6E8E0B}" destId="{6E654523-E9E1-4BE9-BE09-4CD067B6F0EF}" srcOrd="10" destOrd="0" presId="urn:microsoft.com/office/officeart/2005/8/layout/cycle8"/>
    <dgm:cxn modelId="{4E1284F7-6BB9-4C29-A779-77E1A4DECAEA}" type="presParOf" srcId="{089AA4C9-463F-483B-8D99-FF927A6E8E0B}" destId="{B3D5145D-68FF-49CA-8173-D02560DA968C}" srcOrd="11" destOrd="0" presId="urn:microsoft.com/office/officeart/2005/8/layout/cycle8"/>
    <dgm:cxn modelId="{8108C6BC-E291-40F8-9885-668651A17191}" type="presParOf" srcId="{089AA4C9-463F-483B-8D99-FF927A6E8E0B}" destId="{D56AD7B4-381E-489D-A5CB-D2BC2475FE95}" srcOrd="12" destOrd="0" presId="urn:microsoft.com/office/officeart/2005/8/layout/cycle8"/>
    <dgm:cxn modelId="{0B64F7FA-1D8D-44AD-A7C5-6C17B5584831}" type="presParOf" srcId="{089AA4C9-463F-483B-8D99-FF927A6E8E0B}" destId="{60EB8516-C743-488B-B289-89DBA2C70C24}" srcOrd="13" destOrd="0" presId="urn:microsoft.com/office/officeart/2005/8/layout/cycle8"/>
    <dgm:cxn modelId="{FA8613B7-BCAC-4647-94DD-5245D2766019}" type="presParOf" srcId="{089AA4C9-463F-483B-8D99-FF927A6E8E0B}" destId="{3C5878A5-F59D-4E4C-B978-7BA00E382F25}" srcOrd="14" destOrd="0" presId="urn:microsoft.com/office/officeart/2005/8/layout/cycle8"/>
    <dgm:cxn modelId="{3A52D318-DD64-4EF7-9155-8F9C5CAA09E9}" type="presParOf" srcId="{089AA4C9-463F-483B-8D99-FF927A6E8E0B}" destId="{90C40676-A895-41BE-B56D-AF4D8E0912A9}" srcOrd="15" destOrd="0" presId="urn:microsoft.com/office/officeart/2005/8/layout/cycle8"/>
    <dgm:cxn modelId="{2CA4453B-E1F0-413D-B0CF-96080CDCF8A6}" type="presParOf" srcId="{089AA4C9-463F-483B-8D99-FF927A6E8E0B}" destId="{2EBF292F-95AC-408C-9D3F-59258EDD8921}" srcOrd="16" destOrd="0" presId="urn:microsoft.com/office/officeart/2005/8/layout/cycle8"/>
    <dgm:cxn modelId="{1BF87E98-0A5A-4D00-9125-1DFFF90ED4B5}" type="presParOf" srcId="{089AA4C9-463F-483B-8D99-FF927A6E8E0B}" destId="{13BDF594-CDC4-4BFB-B404-2234F5DD721E}" srcOrd="17" destOrd="0" presId="urn:microsoft.com/office/officeart/2005/8/layout/cycle8"/>
    <dgm:cxn modelId="{62D3720F-5E3A-4F3B-BD9C-37B5765F6A90}" type="presParOf" srcId="{089AA4C9-463F-483B-8D99-FF927A6E8E0B}" destId="{1ABB5389-81A2-4C82-8623-6D3A2956D215}" srcOrd="18" destOrd="0" presId="urn:microsoft.com/office/officeart/2005/8/layout/cycle8"/>
    <dgm:cxn modelId="{5BE230FA-90CF-4410-86E2-BC3919C1DCC1}" type="presParOf" srcId="{089AA4C9-463F-483B-8D99-FF927A6E8E0B}" destId="{4AC647D9-9DF3-4E32-876A-4F6F037411FD}" srcOrd="19" destOrd="0" presId="urn:microsoft.com/office/officeart/2005/8/layout/cycle8"/>
    <dgm:cxn modelId="{8414CCE0-81F2-461B-BFE8-F42CD2DC1D65}" type="presParOf" srcId="{089AA4C9-463F-483B-8D99-FF927A6E8E0B}" destId="{8448CE43-213D-4D29-9DD1-7D762357D305}" srcOrd="20" destOrd="0" presId="urn:microsoft.com/office/officeart/2005/8/layout/cycle8"/>
    <dgm:cxn modelId="{7E392476-072B-419F-8EAD-F5E5BD5D5703}" type="presParOf" srcId="{089AA4C9-463F-483B-8D99-FF927A6E8E0B}" destId="{DA990947-D598-4D19-8CB9-4EE2D48BCC28}" srcOrd="21" destOrd="0" presId="urn:microsoft.com/office/officeart/2005/8/layout/cycle8"/>
    <dgm:cxn modelId="{68E8D4FF-9A01-4583-B0DB-4333D7CC01C9}" type="presParOf" srcId="{089AA4C9-463F-483B-8D99-FF927A6E8E0B}" destId="{AC24495D-2683-45EA-BFBC-F6B039FC1D2E}" srcOrd="22" destOrd="0" presId="urn:microsoft.com/office/officeart/2005/8/layout/cycle8"/>
    <dgm:cxn modelId="{BFFC9D56-D48A-49C2-9F91-D97F29BCC2B0}" type="presParOf" srcId="{089AA4C9-463F-483B-8D99-FF927A6E8E0B}" destId="{59542A6B-6C68-4E87-9644-399D9FE00E49}" srcOrd="23" destOrd="0" presId="urn:microsoft.com/office/officeart/2005/8/layout/cycle8"/>
    <dgm:cxn modelId="{953D53EC-8487-4263-B816-5FF219F5E51D}" type="presParOf" srcId="{089AA4C9-463F-483B-8D99-FF927A6E8E0B}" destId="{D9D1125B-A773-4877-8A88-4B4475B5C4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F4CB-BEA4-4C5D-B238-486BE8F1B395}">
      <dsp:nvSpPr>
        <dsp:cNvPr id="0" name=""/>
        <dsp:cNvSpPr/>
      </dsp:nvSpPr>
      <dsp:spPr>
        <a:xfrm>
          <a:off x="3168337" y="-576085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110" y="135641"/>
        <a:ext cx="1360951" cy="907300"/>
      </dsp:txXfrm>
    </dsp:sp>
    <dsp:sp modelId="{A8FE6564-218F-4D3C-BED2-F26D85A0941E}">
      <dsp:nvSpPr>
        <dsp:cNvPr id="0" name=""/>
        <dsp:cNvSpPr/>
      </dsp:nvSpPr>
      <dsp:spPr>
        <a:xfrm>
          <a:off x="3456386" y="300225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329" y="2234792"/>
        <a:ext cx="1260140" cy="1008112"/>
      </dsp:txXfrm>
    </dsp:sp>
    <dsp:sp modelId="{3FA9D25C-9A6D-4763-811E-1552025FCBD6}">
      <dsp:nvSpPr>
        <dsp:cNvPr id="0" name=""/>
        <dsp:cNvSpPr/>
      </dsp:nvSpPr>
      <dsp:spPr>
        <a:xfrm>
          <a:off x="2376279" y="113915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47" y="4113088"/>
        <a:ext cx="1209734" cy="1108923"/>
      </dsp:txXfrm>
    </dsp:sp>
    <dsp:sp modelId="{D56AD7B4-381E-489D-A5CB-D2BC2475FE95}">
      <dsp:nvSpPr>
        <dsp:cNvPr id="0" name=""/>
        <dsp:cNvSpPr/>
      </dsp:nvSpPr>
      <dsp:spPr>
        <a:xfrm>
          <a:off x="1080107" y="300225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1327095" y="2234792"/>
        <a:ext cx="1260140" cy="1008112"/>
      </dsp:txXfrm>
    </dsp:sp>
    <dsp:sp modelId="{2EBF292F-95AC-408C-9D3F-59258EDD8921}">
      <dsp:nvSpPr>
        <dsp:cNvPr id="0" name=""/>
        <dsp:cNvSpPr/>
      </dsp:nvSpPr>
      <dsp:spPr>
        <a:xfrm>
          <a:off x="1246385" y="-504064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731" y="207663"/>
        <a:ext cx="1360951" cy="907300"/>
      </dsp:txXfrm>
    </dsp:sp>
    <dsp:sp modelId="{8448CE43-213D-4D29-9DD1-7D762357D305}">
      <dsp:nvSpPr>
        <dsp:cNvPr id="0" name=""/>
        <dsp:cNvSpPr/>
      </dsp:nvSpPr>
      <dsp:spPr>
        <a:xfrm>
          <a:off x="2906028" y="-838194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947-D598-4D19-8CB9-4EE2D48BCC28}">
      <dsp:nvSpPr>
        <dsp:cNvPr id="0" name=""/>
        <dsp:cNvSpPr/>
      </dsp:nvSpPr>
      <dsp:spPr>
        <a:xfrm>
          <a:off x="3194570" y="38079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495D-2683-45EA-BFBC-F6B039FC1D2E}">
      <dsp:nvSpPr>
        <dsp:cNvPr id="0" name=""/>
        <dsp:cNvSpPr/>
      </dsp:nvSpPr>
      <dsp:spPr>
        <a:xfrm>
          <a:off x="2114170" y="877224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2A6B-6C68-4E87-9644-399D9FE00E49}">
      <dsp:nvSpPr>
        <dsp:cNvPr id="0" name=""/>
        <dsp:cNvSpPr/>
      </dsp:nvSpPr>
      <dsp:spPr>
        <a:xfrm>
          <a:off x="817705" y="38079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125B-A773-4877-8A88-4B4475B5C450}">
      <dsp:nvSpPr>
        <dsp:cNvPr id="0" name=""/>
        <dsp:cNvSpPr/>
      </dsp:nvSpPr>
      <dsp:spPr>
        <a:xfrm>
          <a:off x="984475" y="-766173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eyestr.court.gov.ua/Review/9574538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616624"/>
          </a:xfrm>
        </p:spPr>
        <p:txBody>
          <a:bodyPr/>
          <a:lstStyle/>
          <a:p>
            <a:pPr marL="0" indent="0" algn="just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року Запорізький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окружний адмінсуд, задовольнивши позов заступника керівника Запорізької обласної прокуратури, визнав протиправним та нечинним рішення облради від 16.08.2012 № 2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заходи, спрямовані на використання регіональних мов або мов меншин, передбачені законом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засади державної мовної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території Запорізької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йдеться у відповідному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рішенні суду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набирає законної сили після закінчення строку подання апеляційної скарги, тобто з 23 квітня 2021 року.</a:t>
            </a:r>
            <a:endParaRPr lang="ru-RU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12417" y="1827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Запорізькій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російську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позбавили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статусу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регіональної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936104"/>
          </a:xfrm>
        </p:spPr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Уряд </a:t>
            </a:r>
            <a:r>
              <a:rPr lang="ru-RU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схвалив</a:t>
            </a:r>
            <a:r>
              <a:rPr lang="ru-RU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іспитів</a:t>
            </a:r>
            <a:r>
              <a:rPr lang="ru-RU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державною </a:t>
            </a:r>
            <a:r>
              <a:rPr lang="ru-RU" sz="24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 квітня 2021 року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статей 7 і 48 Закону України 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“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функціонування української мови як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 України схвалив розроблений Національною комісією зі стандартів державної мови </a:t>
            </a:r>
            <a:endParaRPr lang="en-US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іспитів на рівень володіння державною мовою. </a:t>
            </a:r>
            <a:endParaRPr lang="en-US" sz="20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урегульовує процедуру їх організації та проведення.</a:t>
            </a:r>
          </a:p>
          <a:p>
            <a:pPr marL="0" indent="0" algn="ctr"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Реєстрація, складання іспиту, отримання результатів відбувається через електронний кабінет претендента.</a:t>
            </a:r>
          </a:p>
          <a:p>
            <a:pPr marL="0" indent="0" algn="ctr">
              <a:buNone/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Письмова частина іспиту передбачає </a:t>
            </a:r>
            <a:endParaRPr lang="uk-UA" sz="20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тестових завдань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 тексту на визначену тему, </a:t>
            </a:r>
            <a:endParaRPr lang="uk-UA" sz="20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усна –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монологічне висловлювання </a:t>
            </a:r>
            <a:endParaRPr lang="uk-UA" sz="20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діалог з екзаменатором на визначену тему.</a:t>
            </a:r>
          </a:p>
          <a:p>
            <a:pPr marL="0" indent="0" algn="ctr"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підставі підсумкового електронного протоколу перевірки </a:t>
            </a:r>
            <a:endParaRPr lang="uk-UA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Комісія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ухвалює рішення про надання </a:t>
            </a:r>
            <a:endParaRPr lang="uk-UA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ненадання претендентові державного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сертифіката.</a:t>
            </a:r>
            <a:endParaRPr lang="uk-UA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252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4867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Зворотний зв’язок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30243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</a:t>
            </a:r>
          </a:p>
          <a:p>
            <a:pPr marL="0" indent="0" algn="just">
              <a:buNone/>
            </a:pP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990610"/>
            <a:ext cx="5076056" cy="340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Мазурок</a:t>
            </a:r>
            <a:endParaRPr lang="uk-UA" altLang="uk-UA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alt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  <a:endParaRPr lang="uk-UA" alt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ru-RU" sz="2000" b="1" dirty="0"/>
              <a:t> </a:t>
            </a:r>
            <a:endParaRPr lang="ru-RU" sz="2000" b="1" dirty="0" smtClean="0"/>
          </a:p>
          <a:p>
            <a:pPr algn="ctr"/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сеукраїнський </a:t>
            </a:r>
          </a:p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 для суддів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“Мовна компетентність судді”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квітня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211960" y="810870"/>
            <a:ext cx="48245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икористання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новітніх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і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</a:p>
          <a:p>
            <a:pPr algn="ctr"/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тратегічний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розвитку суддівської  освіти</a:t>
            </a:r>
            <a:endParaRPr lang="ru-RU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6" y="2924944"/>
            <a:ext cx="3802456" cy="38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971600" y="404664"/>
            <a:ext cx="684076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системи правосуддя 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Результат пошуку зображень за запитом &quot;національна школа судді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780962"/>
            <a:ext cx="4788024" cy="298408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3152"/>
            <a:ext cx="8229600" cy="612620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забезпечено 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                                     функціонування системи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 підвищувати свій професійний рівень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проходити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цією метою відповідну підготовку 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обов’язок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 систематично розвивати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професійні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 (уміння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кваліфікацію на належному рівні, необхідному для виконання повноважень у суді, 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 обіймає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посаду</a:t>
            </a:r>
          </a:p>
          <a:p>
            <a:pPr marL="0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лючовим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 є розширення тематики та варіативності форм навчальних продуктів, гнучкості та динамізму у їх використанні,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 навичок навчання та викладання в дистанційному </a:t>
            </a:r>
            <a:r>
              <a:rPr lang="ru-RU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</a:t>
            </a:r>
            <a:r>
              <a:rPr lang="ru-RU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тренінгових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альтернативних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суддів обрати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331640" y="74153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 розвитку суддівської освіти 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3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96855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 є удосконалення стандартів та якості суддівської освіти відповідно до вимог інноваційного сталого розвитку суспільства та забезпечення професійного та особистісного розвитку судді з урахуванням індивідуальних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суддівська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запорукою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демократичного розвитку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високозначимої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суду 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суддівської освіти повинні набути випереджального безперервного характеру, гнучко реагувати на процеси, що відбуваються в Україні та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світі  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2" y="2204864"/>
            <a:ext cx="2470252" cy="3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19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616624"/>
          </a:xfrm>
        </p:spPr>
        <p:txBody>
          <a:bodyPr/>
          <a:lstStyle/>
          <a:p>
            <a:pPr marL="0" indent="0" algn="ctr">
              <a:buNone/>
            </a:pP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73. Відбірковий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іспит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Відбірковий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іспит проводиться 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Вищою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кваліфікаційною комісією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 анонімного тестування 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перевірки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теоретичних знань кандидата на посаду судді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сфері права,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 державною мовою, 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 морально–психологічних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кандидата</a:t>
            </a:r>
          </a:p>
          <a:p>
            <a:pPr marL="0" indent="0" algn="just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effectLst/>
              </a:rPr>
              <a:t> 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971600" y="188640"/>
            <a:ext cx="7272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про судоустрій і статус суддів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511256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сфері обслуговування споживачів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30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16.01.2021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передбачено, що мовою обслуговування споживачів в Україні є державна мова.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Підприємства, установи та організації всіх форм власності, фізичні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 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підприємці, інші суб’єкти господарювання, що обслуговують споживачів (крім випадків,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 третьою цієї статті), здійснюють обслуговування та надають інформацію про товари (послуги),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зокрема, через інтернет–магазини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інтернет–каталоги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державною мовою.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 державною мовою може дублюватися іншими мовами.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прохання клієнта його персональне обслуговування може здійснюватися також іншою мовою, прийнятною для сторін.</a:t>
            </a:r>
          </a:p>
          <a:p>
            <a:pPr marL="0" indent="0" algn="just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effectLst/>
              </a:rPr>
              <a:t> 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971600" y="188640"/>
            <a:ext cx="7272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23528" y="18864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0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9784</TotalTime>
  <Words>698</Words>
  <Application>Microsoft Office PowerPoint</Application>
  <PresentationFormat>Экран (4:3)</PresentationFormat>
  <Paragraphs>87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Процес Підготовки </vt:lpstr>
      <vt:lpstr>Форми занять </vt:lpstr>
      <vt:lpstr>Презентация PowerPoint</vt:lpstr>
      <vt:lpstr>Презентация PowerPoint</vt:lpstr>
      <vt:lpstr>Презентация PowerPoint</vt:lpstr>
      <vt:lpstr>Уряд схвалив  Порядок проведення іспитів на рівень володіння державною мовою</vt:lpstr>
      <vt:lpstr>Зворотний зв’язок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Найда Ілля</cp:lastModifiedBy>
  <cp:revision>489</cp:revision>
  <dcterms:created xsi:type="dcterms:W3CDTF">2016-09-21T20:12:43Z</dcterms:created>
  <dcterms:modified xsi:type="dcterms:W3CDTF">2021-04-15T14:01:09Z</dcterms:modified>
</cp:coreProperties>
</file>