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402" r:id="rId2"/>
    <p:sldId id="456" r:id="rId3"/>
    <p:sldId id="439" r:id="rId4"/>
    <p:sldId id="457" r:id="rId5"/>
    <p:sldId id="429" r:id="rId6"/>
    <p:sldId id="441" r:id="rId7"/>
    <p:sldId id="428" r:id="rId8"/>
    <p:sldId id="458" r:id="rId9"/>
    <p:sldId id="459" r:id="rId10"/>
    <p:sldId id="422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 зв’язок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</a:t>
            </a: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7504" y="11699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990610"/>
            <a:ext cx="5148064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  <a:endParaRPr lang="uk-UA" alt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  <a:endParaRPr lang="uk-UA" alt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ru-RU" sz="2000" b="1" dirty="0"/>
              <a:t> </a:t>
            </a:r>
            <a:endParaRPr lang="ru-RU" sz="2000" b="1" dirty="0" smtClean="0"/>
          </a:p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сеукраїнський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 для суддів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судочинства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Харків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11960" y="810870"/>
            <a:ext cx="48245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і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</a:p>
          <a:p>
            <a:pPr algn="ctr"/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тратегічний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суддівської  освіти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74483"/>
            <a:ext cx="2952328" cy="38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71600" y="404664"/>
            <a:ext cx="684076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80962"/>
            <a:ext cx="4788024" cy="29840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3152"/>
            <a:ext cx="8229600" cy="612620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 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                                    функціонування системи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підвищувати свій професійний рівень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цією метою відповідну підготовку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систематично розвивати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професійні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(уміння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кваліфікацію на належному рівні, необхідному для виконання повноважень у суді,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обіймає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посаду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лючовим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 є розширення тематики та варіативності форм навчальних продуктів, гнучкості та динамізму у їх використанні,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 навичок навчання та викладання в дистанційному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тренінгових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суддів обрати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331640" y="74153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розвитку суддівської освіти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є удосконалення стандартів та якості суддівської освіти відповідно до вимог інноваційного сталого розвитку суспільства та забезпечення професійного та особистісного розвитку судді з урахуванням індивідуальних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демократичного розвитку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високозначимої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суду 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суддівської освіти повинні набути випереджального безперервного характеру, гнучко реагувати на процеси, що відбуваються в Україні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 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467544" y="90872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1 </a:t>
            </a: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і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гарантують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позбавлений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правом, яке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69269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</a:t>
            </a:r>
            <a:endParaRPr lang="ru-R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утвердженню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непорушності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система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а суди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9817</TotalTime>
  <Words>420</Words>
  <Application>Microsoft Office PowerPoint</Application>
  <PresentationFormat>Екран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Процес Підготовки </vt:lpstr>
      <vt:lpstr>Форми занять </vt:lpstr>
      <vt:lpstr>Презентація PowerPoint</vt:lpstr>
      <vt:lpstr>Презентація PowerPoint</vt:lpstr>
      <vt:lpstr>Зворотний зв’язок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497</cp:revision>
  <dcterms:created xsi:type="dcterms:W3CDTF">2016-09-21T20:12:43Z</dcterms:created>
  <dcterms:modified xsi:type="dcterms:W3CDTF">2021-04-16T06:20:56Z</dcterms:modified>
</cp:coreProperties>
</file>