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20"/>
  </p:notesMasterIdLst>
  <p:sldIdLst>
    <p:sldId id="402" r:id="rId2"/>
    <p:sldId id="456" r:id="rId3"/>
    <p:sldId id="439" r:id="rId4"/>
    <p:sldId id="459" r:id="rId5"/>
    <p:sldId id="460" r:id="rId6"/>
    <p:sldId id="440" r:id="rId7"/>
    <p:sldId id="429" r:id="rId8"/>
    <p:sldId id="424" r:id="rId9"/>
    <p:sldId id="427" r:id="rId10"/>
    <p:sldId id="441" r:id="rId11"/>
    <p:sldId id="428" r:id="rId12"/>
    <p:sldId id="458" r:id="rId13"/>
    <p:sldId id="457" r:id="rId14"/>
    <p:sldId id="454" r:id="rId15"/>
    <p:sldId id="446" r:id="rId16"/>
    <p:sldId id="461" r:id="rId17"/>
    <p:sldId id="422" r:id="rId18"/>
    <p:sldId id="280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9933"/>
    <a:srgbClr val="9A4132"/>
    <a:srgbClr val="CC3300"/>
    <a:srgbClr val="996633"/>
    <a:srgbClr val="6E6924"/>
    <a:srgbClr val="F93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317" autoAdjust="0"/>
    <p:restoredTop sz="94419" autoAdjust="0"/>
  </p:normalViewPr>
  <p:slideViewPr>
    <p:cSldViewPr>
      <p:cViewPr varScale="1">
        <p:scale>
          <a:sx n="109" d="100"/>
          <a:sy n="109" d="100"/>
        </p:scale>
        <p:origin x="129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image" Target="../media/image6.jpeg"/><Relationship Id="rId5" Type="http://schemas.openxmlformats.org/officeDocument/2006/relationships/image" Target="../media/image10.jpe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909922-59BB-4E28-9B54-72A0C0A790A4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CD14478-D76A-427A-B54A-94965E64A27D}">
      <dgm:prSet phldrT="[Текст]" custT="1"/>
      <dgm:spPr/>
      <dgm:t>
        <a:bodyPr/>
        <a:lstStyle/>
        <a:p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Ректор</a:t>
          </a:r>
          <a:endParaRPr lang="uk-UA" sz="2000" b="1" dirty="0">
            <a:latin typeface="Times New Roman" pitchFamily="18" charset="0"/>
            <a:cs typeface="Times New Roman" pitchFamily="18" charset="0"/>
          </a:endParaRPr>
        </a:p>
      </dgm:t>
    </dgm:pt>
    <dgm:pt modelId="{12A6B293-85F6-4428-B721-35365669D641}" type="parTrans" cxnId="{536395C5-D16F-4507-8061-EE3AB62632B8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5448FDF2-4BF5-430B-A798-6F8C593AC6A4}" type="sibTrans" cxnId="{536395C5-D16F-4507-8061-EE3AB62632B8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172FA471-972D-4369-9A7B-80819C157CE0}">
      <dgm:prSet phldrT="[Текст]" custT="1"/>
      <dgm:spPr/>
      <dgm:t>
        <a:bodyPr/>
        <a:lstStyle/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відділи 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- наукових досліджень проблем судочинства та науково-методичного забезпечення суддівської освіти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науково-методичного забезпечення діяльності судів та органів суддівського врядування</a:t>
          </a:r>
        </a:p>
        <a:p>
          <a:pPr marL="0" marR="0" indent="0" defTabSz="577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міжнародного співробітництва</a:t>
          </a:r>
          <a:endParaRPr lang="uk-UA" sz="1300" b="1" noProof="0" dirty="0" smtClean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науково-методичного супроводження психологічної підготовки суддів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т</a:t>
          </a:r>
          <a:r>
            <a:rPr lang="uk-UA" sz="1300" b="1" noProof="0" dirty="0" err="1" smtClean="0">
              <a:latin typeface="Times New Roman" pitchFamily="18" charset="0"/>
              <a:cs typeface="Times New Roman" pitchFamily="18" charset="0"/>
            </a:rPr>
            <a:t>естологічний</a:t>
          </a:r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 центр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noProof="0" dirty="0" err="1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-регіональні</a:t>
          </a:r>
          <a:r>
            <a:rPr lang="uk-UA" sz="1300" b="1" noProof="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 відділення</a:t>
          </a:r>
          <a:endParaRPr lang="uk-UA" sz="1300" b="1" noProof="0" dirty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</dgm:t>
    </dgm:pt>
    <dgm:pt modelId="{B2AD752A-55DC-4C52-871A-BA546E6920D9}" type="parTrans" cxnId="{D55695AA-DAF1-4B30-959C-60F3C6C5AF29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60B9CB3D-C128-41ED-B7D1-ED37CBA17A74}" type="sibTrans" cxnId="{D55695AA-DAF1-4B30-959C-60F3C6C5AF29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168E8302-641D-4410-98B3-4F148112A20B}">
      <dgm:prSet phldrT="[Текст]" custT="1"/>
      <dgm:spPr/>
      <dgm:t>
        <a:bodyPr/>
        <a:lstStyle/>
        <a:p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Проректор по забезпеченню організаційної діяльності</a:t>
          </a:r>
          <a:endParaRPr lang="uk-UA" sz="13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433BCEAE-F742-45E4-BAE0-21D30102112D}" type="parTrans" cxnId="{F8B00043-5048-4A6B-9723-768E8C63CD5C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3FF826C9-5B17-4779-BCD0-523E20AC3979}" type="sibTrans" cxnId="{F8B00043-5048-4A6B-9723-768E8C63CD5C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EF77D13F-7064-4A0F-9B92-731ECEE5D61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1300" b="1" dirty="0" smtClean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відділи</a:t>
          </a:r>
          <a:r>
            <a:rPr lang="uk-UA" sz="13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- підготовки викладачів (тренерів)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спеціальної підготовки кандидатів на посаду судді</a:t>
          </a:r>
          <a:endParaRPr lang="uk-UA" sz="1300" b="1" dirty="0" smtClean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noProof="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бухгалтерського обліку та планової діяльності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noProof="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по роботі з персоналом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юридичний відділ</a:t>
          </a:r>
        </a:p>
        <a:p>
          <a:pPr marL="0" marR="0" indent="0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k-UA" sz="13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регіональні відділення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2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A2F5CDE0-55F6-440E-95FD-3AB2B91B3F67}" type="parTrans" cxnId="{84A77D18-3E36-45EB-A97D-6F127231DEB6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3EB532CC-8F9C-427E-ADD4-8405E859E82F}" type="sibTrans" cxnId="{84A77D18-3E36-45EB-A97D-6F127231DEB6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FB89E6D6-3178-4FAF-9FC0-D43CEF9C6907}">
      <dgm:prSet custT="1"/>
      <dgm:spPr/>
      <dgm:t>
        <a:bodyPr/>
        <a:lstStyle/>
        <a:p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Проректор з підготовки кадрів для системи правосуддя</a:t>
          </a:r>
          <a:endParaRPr lang="uk-UA" sz="1300" b="1" noProof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3E62422-2764-45BD-9899-509292BAE6B7}" type="parTrans" cxnId="{B3765E47-5B87-4A52-8A8A-D65BB2874104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8920C916-B303-4369-B4B2-EC113804959A}" type="sibTrans" cxnId="{B3765E47-5B87-4A52-8A8A-D65BB2874104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EAF669F1-465F-4506-B4CE-A924BE8CE66D}">
      <dgm:prSet custT="1"/>
      <dgm:spPr/>
      <dgm:t>
        <a:bodyPr/>
        <a:lstStyle/>
        <a:p>
          <a:r>
            <a:rPr lang="uk-UA" sz="12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відділи</a:t>
          </a:r>
        </a:p>
        <a:p>
          <a:r>
            <a:rPr lang="uk-UA" sz="13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підготовки суддів </a:t>
          </a: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працівників апаратів судів </a:t>
          </a: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регіональні відділення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5D1EC746-F5FC-4358-B570-95B74F857BEF}" type="parTrans" cxnId="{7B66A5FE-CB50-4CC9-89F3-4E7CD8EBDC35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B6DF8F88-2AB1-467B-9BBD-B8597C3ED5D6}" type="sibTrans" cxnId="{7B66A5FE-CB50-4CC9-89F3-4E7CD8EBDC35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C8968307-704C-4265-862C-7CB9FD33ADA5}">
      <dgm:prSet custT="1"/>
      <dgm:spPr/>
      <dgm:t>
        <a:bodyPr/>
        <a:lstStyle/>
        <a:p>
          <a:r>
            <a:rPr lang="uk-UA" sz="1500" b="1" noProof="0" dirty="0" smtClean="0">
              <a:latin typeface="Times New Roman" pitchFamily="18" charset="0"/>
              <a:cs typeface="Times New Roman" pitchFamily="18" charset="0"/>
            </a:rPr>
            <a:t>Керівник апарату</a:t>
          </a:r>
          <a:endParaRPr lang="uk-UA" sz="15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B023AEDC-27A1-4BEB-8D65-BC7FE56E599D}" type="parTrans" cxnId="{7EE5240C-2D23-4B70-A470-B2ADC8516406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7B8F40BB-A321-49E5-8E29-8151A5A07FDF}" type="sibTrans" cxnId="{7EE5240C-2D23-4B70-A470-B2ADC8516406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CE2415DD-CD9C-4C6F-B731-B05F822D1D32}">
      <dgm:prSet custT="1"/>
      <dgm:spPr/>
      <dgm:t>
        <a:bodyPr/>
        <a:lstStyle/>
        <a:p>
          <a:endParaRPr lang="uk-UA" sz="1200" b="1" noProof="0" dirty="0" smtClean="0">
            <a:solidFill>
              <a:schemeClr val="accent2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200" b="1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відділи </a:t>
          </a:r>
        </a:p>
        <a:p>
          <a:r>
            <a:rPr lang="uk-UA" sz="1200" b="1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  <a:r>
            <a:rPr lang="uk-UA" sz="1200" b="1" noProof="0" dirty="0" smtClean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rPr>
            <a:t>документального забезпечення та контролю</a:t>
          </a:r>
        </a:p>
        <a:p>
          <a:r>
            <a:rPr lang="uk-UA" sz="1300" b="1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-адміністративно–господарського забезпечення</a:t>
          </a:r>
        </a:p>
        <a:p>
          <a:r>
            <a:rPr lang="uk-UA" sz="1300" b="1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noProof="0" dirty="0" smtClean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rPr>
            <a:t>інформаційних технологій</a:t>
          </a:r>
        </a:p>
        <a:p>
          <a:r>
            <a:rPr lang="uk-UA" sz="1300" b="1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-регіональні відділення</a:t>
          </a:r>
        </a:p>
        <a:p>
          <a:endParaRPr lang="uk-UA" sz="1300" b="1" noProof="0" dirty="0">
            <a:solidFill>
              <a:schemeClr val="accent2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BAEA83AE-8238-439B-967A-F6E1D353ABDF}" type="parTrans" cxnId="{2EAE21B5-1EB6-4015-B2B8-A31EEEEEB98D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E54BF13A-4E5A-498D-AECA-E933915CC10B}" type="sibTrans" cxnId="{2EAE21B5-1EB6-4015-B2B8-A31EEEEEB98D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03031840-A204-468F-BC59-391BE1B29243}">
      <dgm:prSet phldrT="[Текст]" custT="1"/>
      <dgm:spPr/>
      <dgm:t>
        <a:bodyPr/>
        <a:lstStyle/>
        <a:p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Проректор з науково-дослідної роботи та науково-методичної роботи   </a:t>
          </a:r>
          <a:endParaRPr lang="uk-UA" sz="13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0359E220-81E3-4C80-BDDA-6AD252B8DD16}" type="sibTrans" cxnId="{D0CF4108-4FFC-4BB2-8EBC-D532FC457BC0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89CCFB4D-FE58-47DB-9AC7-8C471E129569}" type="parTrans" cxnId="{D0CF4108-4FFC-4BB2-8EBC-D532FC457BC0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9D8D93D7-1B06-4946-B0D0-EC1D450829E1}" type="pres">
      <dgm:prSet presAssocID="{BD909922-59BB-4E28-9B54-72A0C0A790A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CC4D81B9-F7BC-4D35-AB4F-4072A96C877E}" type="pres">
      <dgm:prSet presAssocID="{1CD14478-D76A-427A-B54A-94965E64A27D}" presName="hierRoot1" presStyleCnt="0"/>
      <dgm:spPr/>
    </dgm:pt>
    <dgm:pt modelId="{496359C6-AA8F-492E-A5FC-6ED8D387175B}" type="pres">
      <dgm:prSet presAssocID="{1CD14478-D76A-427A-B54A-94965E64A27D}" presName="composite" presStyleCnt="0"/>
      <dgm:spPr/>
    </dgm:pt>
    <dgm:pt modelId="{CF2C95D5-0117-409C-989E-A6933413E448}" type="pres">
      <dgm:prSet presAssocID="{1CD14478-D76A-427A-B54A-94965E64A27D}" presName="background" presStyleLbl="node0" presStyleIdx="0" presStyleCnt="1"/>
      <dgm:spPr/>
    </dgm:pt>
    <dgm:pt modelId="{5AA6C24F-1E9B-41FB-A0AD-5277357A1EC5}" type="pres">
      <dgm:prSet presAssocID="{1CD14478-D76A-427A-B54A-94965E64A27D}" presName="text" presStyleLbl="fgAcc0" presStyleIdx="0" presStyleCnt="1" custScaleX="129258" custScaleY="130018" custLinFactNeighborX="-5149" custLinFactNeighborY="-201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0815C83-5B71-4FC2-A127-77A6DB3790BD}" type="pres">
      <dgm:prSet presAssocID="{1CD14478-D76A-427A-B54A-94965E64A27D}" presName="hierChild2" presStyleCnt="0"/>
      <dgm:spPr/>
    </dgm:pt>
    <dgm:pt modelId="{DD1D5631-9E6D-4F52-B1F0-F70653E36815}" type="pres">
      <dgm:prSet presAssocID="{89CCFB4D-FE58-47DB-9AC7-8C471E129569}" presName="Name10" presStyleLbl="parChTrans1D2" presStyleIdx="0" presStyleCnt="4"/>
      <dgm:spPr/>
      <dgm:t>
        <a:bodyPr/>
        <a:lstStyle/>
        <a:p>
          <a:endParaRPr lang="uk-UA"/>
        </a:p>
      </dgm:t>
    </dgm:pt>
    <dgm:pt modelId="{83471612-8ED2-49E0-8A98-279A1B0ED316}" type="pres">
      <dgm:prSet presAssocID="{03031840-A204-468F-BC59-391BE1B29243}" presName="hierRoot2" presStyleCnt="0"/>
      <dgm:spPr/>
    </dgm:pt>
    <dgm:pt modelId="{2D3B6988-E10A-44C9-B84C-A0D0039AB144}" type="pres">
      <dgm:prSet presAssocID="{03031840-A204-468F-BC59-391BE1B29243}" presName="composite2" presStyleCnt="0"/>
      <dgm:spPr/>
    </dgm:pt>
    <dgm:pt modelId="{CA8B6CCA-A55D-46C2-8DCA-9C0E5872A452}" type="pres">
      <dgm:prSet presAssocID="{03031840-A204-468F-BC59-391BE1B29243}" presName="background2" presStyleLbl="node2" presStyleIdx="0" presStyleCnt="4"/>
      <dgm:spPr/>
    </dgm:pt>
    <dgm:pt modelId="{6F286D2C-53E2-47F0-B68C-8262A3694166}" type="pres">
      <dgm:prSet presAssocID="{03031840-A204-468F-BC59-391BE1B29243}" presName="text2" presStyleLbl="fgAcc2" presStyleIdx="0" presStyleCnt="4" custScaleX="182096" custScaleY="113136" custLinFactNeighborX="-62" custLinFactNeighborY="-2272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1F1D1E7-93F0-41B5-95AD-1704BAE3A644}" type="pres">
      <dgm:prSet presAssocID="{03031840-A204-468F-BC59-391BE1B29243}" presName="hierChild3" presStyleCnt="0"/>
      <dgm:spPr/>
    </dgm:pt>
    <dgm:pt modelId="{64C8A136-AF3E-46A2-BAA6-8DC2B2FDA806}" type="pres">
      <dgm:prSet presAssocID="{B2AD752A-55DC-4C52-871A-BA546E6920D9}" presName="Name17" presStyleLbl="parChTrans1D3" presStyleIdx="0" presStyleCnt="4"/>
      <dgm:spPr/>
      <dgm:t>
        <a:bodyPr/>
        <a:lstStyle/>
        <a:p>
          <a:endParaRPr lang="uk-UA"/>
        </a:p>
      </dgm:t>
    </dgm:pt>
    <dgm:pt modelId="{88F2D986-2817-43F4-B2C5-25396350794E}" type="pres">
      <dgm:prSet presAssocID="{172FA471-972D-4369-9A7B-80819C157CE0}" presName="hierRoot3" presStyleCnt="0"/>
      <dgm:spPr/>
    </dgm:pt>
    <dgm:pt modelId="{6CD77BBA-E131-476F-A4B8-14DE24192558}" type="pres">
      <dgm:prSet presAssocID="{172FA471-972D-4369-9A7B-80819C157CE0}" presName="composite3" presStyleCnt="0"/>
      <dgm:spPr/>
    </dgm:pt>
    <dgm:pt modelId="{BDEA7ADE-1AF0-4618-959F-4340C1AE1738}" type="pres">
      <dgm:prSet presAssocID="{172FA471-972D-4369-9A7B-80819C157CE0}" presName="background3" presStyleLbl="node3" presStyleIdx="0" presStyleCnt="4"/>
      <dgm:spPr/>
    </dgm:pt>
    <dgm:pt modelId="{03D556DB-47D3-4176-8A7F-6DBBE6719536}" type="pres">
      <dgm:prSet presAssocID="{172FA471-972D-4369-9A7B-80819C157CE0}" presName="text3" presStyleLbl="fgAcc3" presStyleIdx="0" presStyleCnt="4" custScaleX="225857" custScaleY="624356" custLinFactNeighborX="-4009" custLinFactNeighborY="-2297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00B0861-412F-483A-B387-7C72D315A3D8}" type="pres">
      <dgm:prSet presAssocID="{172FA471-972D-4369-9A7B-80819C157CE0}" presName="hierChild4" presStyleCnt="0"/>
      <dgm:spPr/>
    </dgm:pt>
    <dgm:pt modelId="{5B08471A-1627-40D3-AF43-98779A08DB8A}" type="pres">
      <dgm:prSet presAssocID="{13E62422-2764-45BD-9899-509292BAE6B7}" presName="Name10" presStyleLbl="parChTrans1D2" presStyleIdx="1" presStyleCnt="4"/>
      <dgm:spPr/>
      <dgm:t>
        <a:bodyPr/>
        <a:lstStyle/>
        <a:p>
          <a:endParaRPr lang="uk-UA"/>
        </a:p>
      </dgm:t>
    </dgm:pt>
    <dgm:pt modelId="{97A3420C-6BC9-45DF-9A20-51F47263C455}" type="pres">
      <dgm:prSet presAssocID="{FB89E6D6-3178-4FAF-9FC0-D43CEF9C6907}" presName="hierRoot2" presStyleCnt="0"/>
      <dgm:spPr/>
    </dgm:pt>
    <dgm:pt modelId="{D891D64A-FD9D-4EB0-907B-ADB93F13A85E}" type="pres">
      <dgm:prSet presAssocID="{FB89E6D6-3178-4FAF-9FC0-D43CEF9C6907}" presName="composite2" presStyleCnt="0"/>
      <dgm:spPr/>
    </dgm:pt>
    <dgm:pt modelId="{4B9097F8-9C96-463F-B0C6-A7CEC45DE856}" type="pres">
      <dgm:prSet presAssocID="{FB89E6D6-3178-4FAF-9FC0-D43CEF9C6907}" presName="background2" presStyleLbl="node2" presStyleIdx="1" presStyleCnt="4"/>
      <dgm:spPr/>
    </dgm:pt>
    <dgm:pt modelId="{46D40F09-1986-424E-B56F-AABDF73629F0}" type="pres">
      <dgm:prSet presAssocID="{FB89E6D6-3178-4FAF-9FC0-D43CEF9C6907}" presName="text2" presStyleLbl="fgAcc2" presStyleIdx="1" presStyleCnt="4" custScaleX="172765" custScaleY="120110" custLinFactNeighborX="1877" custLinFactNeighborY="-2272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C91FAF4-AB47-4C8A-A55A-C64B34CCA24A}" type="pres">
      <dgm:prSet presAssocID="{FB89E6D6-3178-4FAF-9FC0-D43CEF9C6907}" presName="hierChild3" presStyleCnt="0"/>
      <dgm:spPr/>
    </dgm:pt>
    <dgm:pt modelId="{53696040-16EC-4727-A86A-79B54C72633B}" type="pres">
      <dgm:prSet presAssocID="{5D1EC746-F5FC-4358-B570-95B74F857BEF}" presName="Name17" presStyleLbl="parChTrans1D3" presStyleIdx="1" presStyleCnt="4"/>
      <dgm:spPr/>
      <dgm:t>
        <a:bodyPr/>
        <a:lstStyle/>
        <a:p>
          <a:endParaRPr lang="uk-UA"/>
        </a:p>
      </dgm:t>
    </dgm:pt>
    <dgm:pt modelId="{07B62886-6703-4202-8360-55A31570F79C}" type="pres">
      <dgm:prSet presAssocID="{EAF669F1-465F-4506-B4CE-A924BE8CE66D}" presName="hierRoot3" presStyleCnt="0"/>
      <dgm:spPr/>
    </dgm:pt>
    <dgm:pt modelId="{DFEE3312-5B9C-4CA2-B790-0FA00A6EE7D3}" type="pres">
      <dgm:prSet presAssocID="{EAF669F1-465F-4506-B4CE-A924BE8CE66D}" presName="composite3" presStyleCnt="0"/>
      <dgm:spPr/>
    </dgm:pt>
    <dgm:pt modelId="{D6DDE1C9-DA78-4976-A99C-9A0AFBB59470}" type="pres">
      <dgm:prSet presAssocID="{EAF669F1-465F-4506-B4CE-A924BE8CE66D}" presName="background3" presStyleLbl="node3" presStyleIdx="1" presStyleCnt="4"/>
      <dgm:spPr/>
    </dgm:pt>
    <dgm:pt modelId="{FC6B11B5-1044-40C4-A5B3-C5D750A9A5C0}" type="pres">
      <dgm:prSet presAssocID="{EAF669F1-465F-4506-B4CE-A924BE8CE66D}" presName="text3" presStyleLbl="fgAcc3" presStyleIdx="1" presStyleCnt="4" custScaleX="162382" custScaleY="265722" custLinFactNeighborX="-4246" custLinFactNeighborY="-1467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5633DE7-261C-4CE1-9D60-F549B1D92759}" type="pres">
      <dgm:prSet presAssocID="{EAF669F1-465F-4506-B4CE-A924BE8CE66D}" presName="hierChild4" presStyleCnt="0"/>
      <dgm:spPr/>
    </dgm:pt>
    <dgm:pt modelId="{BF2B42D0-C877-43E4-AC57-F6D35D075417}" type="pres">
      <dgm:prSet presAssocID="{433BCEAE-F742-45E4-BAE0-21D30102112D}" presName="Name10" presStyleLbl="parChTrans1D2" presStyleIdx="2" presStyleCnt="4"/>
      <dgm:spPr/>
      <dgm:t>
        <a:bodyPr/>
        <a:lstStyle/>
        <a:p>
          <a:endParaRPr lang="uk-UA"/>
        </a:p>
      </dgm:t>
    </dgm:pt>
    <dgm:pt modelId="{201D02DE-65CD-4776-8007-DC18D62378F2}" type="pres">
      <dgm:prSet presAssocID="{168E8302-641D-4410-98B3-4F148112A20B}" presName="hierRoot2" presStyleCnt="0"/>
      <dgm:spPr/>
    </dgm:pt>
    <dgm:pt modelId="{0D7F8F43-1311-4346-BC50-D48E95181F7D}" type="pres">
      <dgm:prSet presAssocID="{168E8302-641D-4410-98B3-4F148112A20B}" presName="composite2" presStyleCnt="0"/>
      <dgm:spPr/>
    </dgm:pt>
    <dgm:pt modelId="{76204DBA-4949-46E8-97D2-161593287AEA}" type="pres">
      <dgm:prSet presAssocID="{168E8302-641D-4410-98B3-4F148112A20B}" presName="background2" presStyleLbl="node2" presStyleIdx="2" presStyleCnt="4"/>
      <dgm:spPr/>
      <dgm:t>
        <a:bodyPr/>
        <a:lstStyle/>
        <a:p>
          <a:endParaRPr lang="uk-UA"/>
        </a:p>
      </dgm:t>
    </dgm:pt>
    <dgm:pt modelId="{3296364F-7985-40D5-B0D2-09B498540135}" type="pres">
      <dgm:prSet presAssocID="{168E8302-641D-4410-98B3-4F148112A20B}" presName="text2" presStyleLbl="fgAcc2" presStyleIdx="2" presStyleCnt="4" custScaleX="155492" custScaleY="120110" custLinFactNeighborX="7541" custLinFactNeighborY="-2272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0151DEE-542B-433F-856E-E2700A391C81}" type="pres">
      <dgm:prSet presAssocID="{168E8302-641D-4410-98B3-4F148112A20B}" presName="hierChild3" presStyleCnt="0"/>
      <dgm:spPr/>
    </dgm:pt>
    <dgm:pt modelId="{2B8B7015-AB96-4F9D-9262-6441D65CFA43}" type="pres">
      <dgm:prSet presAssocID="{A2F5CDE0-55F6-440E-95FD-3AB2B91B3F67}" presName="Name17" presStyleLbl="parChTrans1D3" presStyleIdx="2" presStyleCnt="4"/>
      <dgm:spPr/>
      <dgm:t>
        <a:bodyPr/>
        <a:lstStyle/>
        <a:p>
          <a:endParaRPr lang="uk-UA"/>
        </a:p>
      </dgm:t>
    </dgm:pt>
    <dgm:pt modelId="{22C7DAD7-BBAE-436E-9F7C-A83457EEF6D9}" type="pres">
      <dgm:prSet presAssocID="{EF77D13F-7064-4A0F-9B92-731ECEE5D617}" presName="hierRoot3" presStyleCnt="0"/>
      <dgm:spPr/>
    </dgm:pt>
    <dgm:pt modelId="{2B553403-251F-4771-AFD2-B432837E26B0}" type="pres">
      <dgm:prSet presAssocID="{EF77D13F-7064-4A0F-9B92-731ECEE5D617}" presName="composite3" presStyleCnt="0"/>
      <dgm:spPr/>
    </dgm:pt>
    <dgm:pt modelId="{E1707B9F-D26E-45E8-BD24-4CDD251CBCD8}" type="pres">
      <dgm:prSet presAssocID="{EF77D13F-7064-4A0F-9B92-731ECEE5D617}" presName="background3" presStyleLbl="node3" presStyleIdx="2" presStyleCnt="4"/>
      <dgm:spPr/>
    </dgm:pt>
    <dgm:pt modelId="{D120D77A-60B6-49C3-99D5-65A1C9042979}" type="pres">
      <dgm:prSet presAssocID="{EF77D13F-7064-4A0F-9B92-731ECEE5D617}" presName="text3" presStyleLbl="fgAcc3" presStyleIdx="2" presStyleCnt="4" custScaleX="170177" custScaleY="605236" custLinFactNeighborX="1958" custLinFactNeighborY="-1434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59EEDC3-B558-47EF-BCD2-3CF81BD9962F}" type="pres">
      <dgm:prSet presAssocID="{EF77D13F-7064-4A0F-9B92-731ECEE5D617}" presName="hierChild4" presStyleCnt="0"/>
      <dgm:spPr/>
    </dgm:pt>
    <dgm:pt modelId="{45CFAA77-70A6-4857-9C3E-2400783D20FE}" type="pres">
      <dgm:prSet presAssocID="{B023AEDC-27A1-4BEB-8D65-BC7FE56E599D}" presName="Name10" presStyleLbl="parChTrans1D2" presStyleIdx="3" presStyleCnt="4"/>
      <dgm:spPr/>
      <dgm:t>
        <a:bodyPr/>
        <a:lstStyle/>
        <a:p>
          <a:endParaRPr lang="uk-UA"/>
        </a:p>
      </dgm:t>
    </dgm:pt>
    <dgm:pt modelId="{EBA279BC-ECC1-4A54-8E7E-6702EDD095CB}" type="pres">
      <dgm:prSet presAssocID="{C8968307-704C-4265-862C-7CB9FD33ADA5}" presName="hierRoot2" presStyleCnt="0"/>
      <dgm:spPr/>
    </dgm:pt>
    <dgm:pt modelId="{9666C51C-6221-4C0E-8A2B-5D644B350AF6}" type="pres">
      <dgm:prSet presAssocID="{C8968307-704C-4265-862C-7CB9FD33ADA5}" presName="composite2" presStyleCnt="0"/>
      <dgm:spPr/>
    </dgm:pt>
    <dgm:pt modelId="{C388A6A5-2D25-4463-A7A6-F94D2DEF4B04}" type="pres">
      <dgm:prSet presAssocID="{C8968307-704C-4265-862C-7CB9FD33ADA5}" presName="background2" presStyleLbl="node2" presStyleIdx="3" presStyleCnt="4"/>
      <dgm:spPr/>
    </dgm:pt>
    <dgm:pt modelId="{18058337-2457-4721-8F6A-77B1D682049A}" type="pres">
      <dgm:prSet presAssocID="{C8968307-704C-4265-862C-7CB9FD33ADA5}" presName="text2" presStyleLbl="fgAcc2" presStyleIdx="3" presStyleCnt="4" custScaleX="136414" custScaleY="120110" custLinFactNeighborX="-9150" custLinFactNeighborY="-2272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1C97C0A-C6DC-4DB5-BD3E-95F0AA2C5962}" type="pres">
      <dgm:prSet presAssocID="{C8968307-704C-4265-862C-7CB9FD33ADA5}" presName="hierChild3" presStyleCnt="0"/>
      <dgm:spPr/>
    </dgm:pt>
    <dgm:pt modelId="{FA74E41D-B116-43E4-A1D0-38EF4FD06EFB}" type="pres">
      <dgm:prSet presAssocID="{BAEA83AE-8238-439B-967A-F6E1D353ABDF}" presName="Name17" presStyleLbl="parChTrans1D3" presStyleIdx="3" presStyleCnt="4"/>
      <dgm:spPr/>
      <dgm:t>
        <a:bodyPr/>
        <a:lstStyle/>
        <a:p>
          <a:endParaRPr lang="uk-UA"/>
        </a:p>
      </dgm:t>
    </dgm:pt>
    <dgm:pt modelId="{A4A264BB-9382-49B9-A273-18B1FB33F7E9}" type="pres">
      <dgm:prSet presAssocID="{CE2415DD-CD9C-4C6F-B731-B05F822D1D32}" presName="hierRoot3" presStyleCnt="0"/>
      <dgm:spPr/>
    </dgm:pt>
    <dgm:pt modelId="{6BBA4267-A087-41BB-B4D9-B318EA5A6F24}" type="pres">
      <dgm:prSet presAssocID="{CE2415DD-CD9C-4C6F-B731-B05F822D1D32}" presName="composite3" presStyleCnt="0"/>
      <dgm:spPr/>
    </dgm:pt>
    <dgm:pt modelId="{01490953-30E7-4A2C-B88E-DC56CC3F0195}" type="pres">
      <dgm:prSet presAssocID="{CE2415DD-CD9C-4C6F-B731-B05F822D1D32}" presName="background3" presStyleLbl="node3" presStyleIdx="3" presStyleCnt="4"/>
      <dgm:spPr/>
    </dgm:pt>
    <dgm:pt modelId="{BD04993E-897B-4D05-A41E-CD10FEE2DBE6}" type="pres">
      <dgm:prSet presAssocID="{CE2415DD-CD9C-4C6F-B731-B05F822D1D32}" presName="text3" presStyleLbl="fgAcc3" presStyleIdx="3" presStyleCnt="4" custScaleX="178320" custScaleY="410161" custLinFactNeighborX="-628" custLinFactNeighborY="698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0E5E840-3698-4F32-ACD3-FBC046350EB1}" type="pres">
      <dgm:prSet presAssocID="{CE2415DD-CD9C-4C6F-B731-B05F822D1D32}" presName="hierChild4" presStyleCnt="0"/>
      <dgm:spPr/>
    </dgm:pt>
  </dgm:ptLst>
  <dgm:cxnLst>
    <dgm:cxn modelId="{7EE09DB6-9EE4-4ED4-BC24-1C432C13E10B}" type="presOf" srcId="{A2F5CDE0-55F6-440E-95FD-3AB2B91B3F67}" destId="{2B8B7015-AB96-4F9D-9262-6441D65CFA43}" srcOrd="0" destOrd="0" presId="urn:microsoft.com/office/officeart/2005/8/layout/hierarchy1"/>
    <dgm:cxn modelId="{46944230-61E0-4511-B8CD-19FABDD92CD9}" type="presOf" srcId="{FB89E6D6-3178-4FAF-9FC0-D43CEF9C6907}" destId="{46D40F09-1986-424E-B56F-AABDF73629F0}" srcOrd="0" destOrd="0" presId="urn:microsoft.com/office/officeart/2005/8/layout/hierarchy1"/>
    <dgm:cxn modelId="{2EAE21B5-1EB6-4015-B2B8-A31EEEEEB98D}" srcId="{C8968307-704C-4265-862C-7CB9FD33ADA5}" destId="{CE2415DD-CD9C-4C6F-B731-B05F822D1D32}" srcOrd="0" destOrd="0" parTransId="{BAEA83AE-8238-439B-967A-F6E1D353ABDF}" sibTransId="{E54BF13A-4E5A-498D-AECA-E933915CC10B}"/>
    <dgm:cxn modelId="{F8B00043-5048-4A6B-9723-768E8C63CD5C}" srcId="{1CD14478-D76A-427A-B54A-94965E64A27D}" destId="{168E8302-641D-4410-98B3-4F148112A20B}" srcOrd="2" destOrd="0" parTransId="{433BCEAE-F742-45E4-BAE0-21D30102112D}" sibTransId="{3FF826C9-5B17-4779-BCD0-523E20AC3979}"/>
    <dgm:cxn modelId="{54EADA26-1CD6-4C71-89B7-9CA162E9F63C}" type="presOf" srcId="{168E8302-641D-4410-98B3-4F148112A20B}" destId="{3296364F-7985-40D5-B0D2-09B498540135}" srcOrd="0" destOrd="0" presId="urn:microsoft.com/office/officeart/2005/8/layout/hierarchy1"/>
    <dgm:cxn modelId="{20ED26D4-F279-4D1F-A0BD-D18FEC7664F8}" type="presOf" srcId="{C8968307-704C-4265-862C-7CB9FD33ADA5}" destId="{18058337-2457-4721-8F6A-77B1D682049A}" srcOrd="0" destOrd="0" presId="urn:microsoft.com/office/officeart/2005/8/layout/hierarchy1"/>
    <dgm:cxn modelId="{7B66A5FE-CB50-4CC9-89F3-4E7CD8EBDC35}" srcId="{FB89E6D6-3178-4FAF-9FC0-D43CEF9C6907}" destId="{EAF669F1-465F-4506-B4CE-A924BE8CE66D}" srcOrd="0" destOrd="0" parTransId="{5D1EC746-F5FC-4358-B570-95B74F857BEF}" sibTransId="{B6DF8F88-2AB1-467B-9BBD-B8597C3ED5D6}"/>
    <dgm:cxn modelId="{A54E79DA-07BE-4EFC-8EED-57A5C85CB7B2}" type="presOf" srcId="{5D1EC746-F5FC-4358-B570-95B74F857BEF}" destId="{53696040-16EC-4727-A86A-79B54C72633B}" srcOrd="0" destOrd="0" presId="urn:microsoft.com/office/officeart/2005/8/layout/hierarchy1"/>
    <dgm:cxn modelId="{41638AF6-E119-4887-AC69-494652B06829}" type="presOf" srcId="{BAEA83AE-8238-439B-967A-F6E1D353ABDF}" destId="{FA74E41D-B116-43E4-A1D0-38EF4FD06EFB}" srcOrd="0" destOrd="0" presId="urn:microsoft.com/office/officeart/2005/8/layout/hierarchy1"/>
    <dgm:cxn modelId="{7EE5240C-2D23-4B70-A470-B2ADC8516406}" srcId="{1CD14478-D76A-427A-B54A-94965E64A27D}" destId="{C8968307-704C-4265-862C-7CB9FD33ADA5}" srcOrd="3" destOrd="0" parTransId="{B023AEDC-27A1-4BEB-8D65-BC7FE56E599D}" sibTransId="{7B8F40BB-A321-49E5-8E29-8151A5A07FDF}"/>
    <dgm:cxn modelId="{82945904-A22E-412C-9525-A5A614979864}" type="presOf" srcId="{CE2415DD-CD9C-4C6F-B731-B05F822D1D32}" destId="{BD04993E-897B-4D05-A41E-CD10FEE2DBE6}" srcOrd="0" destOrd="0" presId="urn:microsoft.com/office/officeart/2005/8/layout/hierarchy1"/>
    <dgm:cxn modelId="{17AD748F-B0C4-4EDB-8487-093BB5A173C4}" type="presOf" srcId="{172FA471-972D-4369-9A7B-80819C157CE0}" destId="{03D556DB-47D3-4176-8A7F-6DBBE6719536}" srcOrd="0" destOrd="0" presId="urn:microsoft.com/office/officeart/2005/8/layout/hierarchy1"/>
    <dgm:cxn modelId="{F629661F-FE09-4001-81F9-0E46167B124B}" type="presOf" srcId="{03031840-A204-468F-BC59-391BE1B29243}" destId="{6F286D2C-53E2-47F0-B68C-8262A3694166}" srcOrd="0" destOrd="0" presId="urn:microsoft.com/office/officeart/2005/8/layout/hierarchy1"/>
    <dgm:cxn modelId="{D55695AA-DAF1-4B30-959C-60F3C6C5AF29}" srcId="{03031840-A204-468F-BC59-391BE1B29243}" destId="{172FA471-972D-4369-9A7B-80819C157CE0}" srcOrd="0" destOrd="0" parTransId="{B2AD752A-55DC-4C52-871A-BA546E6920D9}" sibTransId="{60B9CB3D-C128-41ED-B7D1-ED37CBA17A74}"/>
    <dgm:cxn modelId="{3D785E12-FE63-4268-A6E0-D29A6ECCC44A}" type="presOf" srcId="{433BCEAE-F742-45E4-BAE0-21D30102112D}" destId="{BF2B42D0-C877-43E4-AC57-F6D35D075417}" srcOrd="0" destOrd="0" presId="urn:microsoft.com/office/officeart/2005/8/layout/hierarchy1"/>
    <dgm:cxn modelId="{72C46764-EE9F-4DC0-8EAC-BD61F5DD0E8F}" type="presOf" srcId="{13E62422-2764-45BD-9899-509292BAE6B7}" destId="{5B08471A-1627-40D3-AF43-98779A08DB8A}" srcOrd="0" destOrd="0" presId="urn:microsoft.com/office/officeart/2005/8/layout/hierarchy1"/>
    <dgm:cxn modelId="{B3765E47-5B87-4A52-8A8A-D65BB2874104}" srcId="{1CD14478-D76A-427A-B54A-94965E64A27D}" destId="{FB89E6D6-3178-4FAF-9FC0-D43CEF9C6907}" srcOrd="1" destOrd="0" parTransId="{13E62422-2764-45BD-9899-509292BAE6B7}" sibTransId="{8920C916-B303-4369-B4B2-EC113804959A}"/>
    <dgm:cxn modelId="{536395C5-D16F-4507-8061-EE3AB62632B8}" srcId="{BD909922-59BB-4E28-9B54-72A0C0A790A4}" destId="{1CD14478-D76A-427A-B54A-94965E64A27D}" srcOrd="0" destOrd="0" parTransId="{12A6B293-85F6-4428-B721-35365669D641}" sibTransId="{5448FDF2-4BF5-430B-A798-6F8C593AC6A4}"/>
    <dgm:cxn modelId="{8E350462-DEA2-421E-9CE2-280EA9DD10D2}" type="presOf" srcId="{BD909922-59BB-4E28-9B54-72A0C0A790A4}" destId="{9D8D93D7-1B06-4946-B0D0-EC1D450829E1}" srcOrd="0" destOrd="0" presId="urn:microsoft.com/office/officeart/2005/8/layout/hierarchy1"/>
    <dgm:cxn modelId="{B9BF7E23-9A9A-4F0B-9828-2353CBF079B0}" type="presOf" srcId="{1CD14478-D76A-427A-B54A-94965E64A27D}" destId="{5AA6C24F-1E9B-41FB-A0AD-5277357A1EC5}" srcOrd="0" destOrd="0" presId="urn:microsoft.com/office/officeart/2005/8/layout/hierarchy1"/>
    <dgm:cxn modelId="{A1B80D67-BBBC-4245-B575-9F2A856C0247}" type="presOf" srcId="{EAF669F1-465F-4506-B4CE-A924BE8CE66D}" destId="{FC6B11B5-1044-40C4-A5B3-C5D750A9A5C0}" srcOrd="0" destOrd="0" presId="urn:microsoft.com/office/officeart/2005/8/layout/hierarchy1"/>
    <dgm:cxn modelId="{D0CF4108-4FFC-4BB2-8EBC-D532FC457BC0}" srcId="{1CD14478-D76A-427A-B54A-94965E64A27D}" destId="{03031840-A204-468F-BC59-391BE1B29243}" srcOrd="0" destOrd="0" parTransId="{89CCFB4D-FE58-47DB-9AC7-8C471E129569}" sibTransId="{0359E220-81E3-4C80-BDDA-6AD252B8DD16}"/>
    <dgm:cxn modelId="{84A77D18-3E36-45EB-A97D-6F127231DEB6}" srcId="{168E8302-641D-4410-98B3-4F148112A20B}" destId="{EF77D13F-7064-4A0F-9B92-731ECEE5D617}" srcOrd="0" destOrd="0" parTransId="{A2F5CDE0-55F6-440E-95FD-3AB2B91B3F67}" sibTransId="{3EB532CC-8F9C-427E-ADD4-8405E859E82F}"/>
    <dgm:cxn modelId="{D98EB7BC-6820-49EC-B956-C99E49C22891}" type="presOf" srcId="{EF77D13F-7064-4A0F-9B92-731ECEE5D617}" destId="{D120D77A-60B6-49C3-99D5-65A1C9042979}" srcOrd="0" destOrd="0" presId="urn:microsoft.com/office/officeart/2005/8/layout/hierarchy1"/>
    <dgm:cxn modelId="{82FE47E0-26B3-480D-AF3F-DC35FDF15128}" type="presOf" srcId="{B023AEDC-27A1-4BEB-8D65-BC7FE56E599D}" destId="{45CFAA77-70A6-4857-9C3E-2400783D20FE}" srcOrd="0" destOrd="0" presId="urn:microsoft.com/office/officeart/2005/8/layout/hierarchy1"/>
    <dgm:cxn modelId="{B523298F-3FED-45FB-B43F-FF95C7A33D0F}" type="presOf" srcId="{B2AD752A-55DC-4C52-871A-BA546E6920D9}" destId="{64C8A136-AF3E-46A2-BAA6-8DC2B2FDA806}" srcOrd="0" destOrd="0" presId="urn:microsoft.com/office/officeart/2005/8/layout/hierarchy1"/>
    <dgm:cxn modelId="{AECD49E2-BDBD-430C-B413-8B3DF353F8CC}" type="presOf" srcId="{89CCFB4D-FE58-47DB-9AC7-8C471E129569}" destId="{DD1D5631-9E6D-4F52-B1F0-F70653E36815}" srcOrd="0" destOrd="0" presId="urn:microsoft.com/office/officeart/2005/8/layout/hierarchy1"/>
    <dgm:cxn modelId="{EE2DA83C-EFD7-45C7-9650-F0ED30105108}" type="presParOf" srcId="{9D8D93D7-1B06-4946-B0D0-EC1D450829E1}" destId="{CC4D81B9-F7BC-4D35-AB4F-4072A96C877E}" srcOrd="0" destOrd="0" presId="urn:microsoft.com/office/officeart/2005/8/layout/hierarchy1"/>
    <dgm:cxn modelId="{15D34D47-BB4A-4008-8F6F-9B594AB91A32}" type="presParOf" srcId="{CC4D81B9-F7BC-4D35-AB4F-4072A96C877E}" destId="{496359C6-AA8F-492E-A5FC-6ED8D387175B}" srcOrd="0" destOrd="0" presId="urn:microsoft.com/office/officeart/2005/8/layout/hierarchy1"/>
    <dgm:cxn modelId="{E614ED66-E5AE-4278-A63A-E5327F9A9531}" type="presParOf" srcId="{496359C6-AA8F-492E-A5FC-6ED8D387175B}" destId="{CF2C95D5-0117-409C-989E-A6933413E448}" srcOrd="0" destOrd="0" presId="urn:microsoft.com/office/officeart/2005/8/layout/hierarchy1"/>
    <dgm:cxn modelId="{B5B5659D-3BD3-4B1E-BFAB-45BB09875E93}" type="presParOf" srcId="{496359C6-AA8F-492E-A5FC-6ED8D387175B}" destId="{5AA6C24F-1E9B-41FB-A0AD-5277357A1EC5}" srcOrd="1" destOrd="0" presId="urn:microsoft.com/office/officeart/2005/8/layout/hierarchy1"/>
    <dgm:cxn modelId="{C9FCFBE3-93E6-478F-BB39-337D5725F030}" type="presParOf" srcId="{CC4D81B9-F7BC-4D35-AB4F-4072A96C877E}" destId="{D0815C83-5B71-4FC2-A127-77A6DB3790BD}" srcOrd="1" destOrd="0" presId="urn:microsoft.com/office/officeart/2005/8/layout/hierarchy1"/>
    <dgm:cxn modelId="{5E4775F6-0CAC-4AF4-9FCE-0CB8CE2D3BBD}" type="presParOf" srcId="{D0815C83-5B71-4FC2-A127-77A6DB3790BD}" destId="{DD1D5631-9E6D-4F52-B1F0-F70653E36815}" srcOrd="0" destOrd="0" presId="urn:microsoft.com/office/officeart/2005/8/layout/hierarchy1"/>
    <dgm:cxn modelId="{5A49EB60-CA9A-4474-8E21-FA33AEB3CEAD}" type="presParOf" srcId="{D0815C83-5B71-4FC2-A127-77A6DB3790BD}" destId="{83471612-8ED2-49E0-8A98-279A1B0ED316}" srcOrd="1" destOrd="0" presId="urn:microsoft.com/office/officeart/2005/8/layout/hierarchy1"/>
    <dgm:cxn modelId="{97DCCC01-8AC5-4D15-8285-553E624E6EE7}" type="presParOf" srcId="{83471612-8ED2-49E0-8A98-279A1B0ED316}" destId="{2D3B6988-E10A-44C9-B84C-A0D0039AB144}" srcOrd="0" destOrd="0" presId="urn:microsoft.com/office/officeart/2005/8/layout/hierarchy1"/>
    <dgm:cxn modelId="{07237824-EFB2-451E-AD2F-2428FF7AFF9F}" type="presParOf" srcId="{2D3B6988-E10A-44C9-B84C-A0D0039AB144}" destId="{CA8B6CCA-A55D-46C2-8DCA-9C0E5872A452}" srcOrd="0" destOrd="0" presId="urn:microsoft.com/office/officeart/2005/8/layout/hierarchy1"/>
    <dgm:cxn modelId="{570C465F-A1A0-4A3B-ADFF-03DE2923F6E2}" type="presParOf" srcId="{2D3B6988-E10A-44C9-B84C-A0D0039AB144}" destId="{6F286D2C-53E2-47F0-B68C-8262A3694166}" srcOrd="1" destOrd="0" presId="urn:microsoft.com/office/officeart/2005/8/layout/hierarchy1"/>
    <dgm:cxn modelId="{5E51645D-ED02-48A4-B7EB-6FB9C226C04C}" type="presParOf" srcId="{83471612-8ED2-49E0-8A98-279A1B0ED316}" destId="{21F1D1E7-93F0-41B5-95AD-1704BAE3A644}" srcOrd="1" destOrd="0" presId="urn:microsoft.com/office/officeart/2005/8/layout/hierarchy1"/>
    <dgm:cxn modelId="{E4ECEB81-F52E-412E-A6C9-D8E07422BB24}" type="presParOf" srcId="{21F1D1E7-93F0-41B5-95AD-1704BAE3A644}" destId="{64C8A136-AF3E-46A2-BAA6-8DC2B2FDA806}" srcOrd="0" destOrd="0" presId="urn:microsoft.com/office/officeart/2005/8/layout/hierarchy1"/>
    <dgm:cxn modelId="{41AE533A-578D-4A52-9466-73F5B58C28D8}" type="presParOf" srcId="{21F1D1E7-93F0-41B5-95AD-1704BAE3A644}" destId="{88F2D986-2817-43F4-B2C5-25396350794E}" srcOrd="1" destOrd="0" presId="urn:microsoft.com/office/officeart/2005/8/layout/hierarchy1"/>
    <dgm:cxn modelId="{D3C513FE-BA59-4E68-9D5A-6CDC91C3806C}" type="presParOf" srcId="{88F2D986-2817-43F4-B2C5-25396350794E}" destId="{6CD77BBA-E131-476F-A4B8-14DE24192558}" srcOrd="0" destOrd="0" presId="urn:microsoft.com/office/officeart/2005/8/layout/hierarchy1"/>
    <dgm:cxn modelId="{151394FF-E35F-49C6-90D9-C6281D967887}" type="presParOf" srcId="{6CD77BBA-E131-476F-A4B8-14DE24192558}" destId="{BDEA7ADE-1AF0-4618-959F-4340C1AE1738}" srcOrd="0" destOrd="0" presId="urn:microsoft.com/office/officeart/2005/8/layout/hierarchy1"/>
    <dgm:cxn modelId="{80C0A103-CFF5-422A-968C-889856AA5E67}" type="presParOf" srcId="{6CD77BBA-E131-476F-A4B8-14DE24192558}" destId="{03D556DB-47D3-4176-8A7F-6DBBE6719536}" srcOrd="1" destOrd="0" presId="urn:microsoft.com/office/officeart/2005/8/layout/hierarchy1"/>
    <dgm:cxn modelId="{54E078A6-7C58-4E81-9B99-82611970B087}" type="presParOf" srcId="{88F2D986-2817-43F4-B2C5-25396350794E}" destId="{800B0861-412F-483A-B387-7C72D315A3D8}" srcOrd="1" destOrd="0" presId="urn:microsoft.com/office/officeart/2005/8/layout/hierarchy1"/>
    <dgm:cxn modelId="{20D1BD24-D132-4D68-8F3D-5E8BDAA54D47}" type="presParOf" srcId="{D0815C83-5B71-4FC2-A127-77A6DB3790BD}" destId="{5B08471A-1627-40D3-AF43-98779A08DB8A}" srcOrd="2" destOrd="0" presId="urn:microsoft.com/office/officeart/2005/8/layout/hierarchy1"/>
    <dgm:cxn modelId="{B4BDC0F7-F19B-465C-830D-5E8A1966C559}" type="presParOf" srcId="{D0815C83-5B71-4FC2-A127-77A6DB3790BD}" destId="{97A3420C-6BC9-45DF-9A20-51F47263C455}" srcOrd="3" destOrd="0" presId="urn:microsoft.com/office/officeart/2005/8/layout/hierarchy1"/>
    <dgm:cxn modelId="{FC486FA9-2B2F-4715-B9EA-413A9A39DC40}" type="presParOf" srcId="{97A3420C-6BC9-45DF-9A20-51F47263C455}" destId="{D891D64A-FD9D-4EB0-907B-ADB93F13A85E}" srcOrd="0" destOrd="0" presId="urn:microsoft.com/office/officeart/2005/8/layout/hierarchy1"/>
    <dgm:cxn modelId="{4776BAF6-3173-4F3B-8F5E-C0284CE16F4D}" type="presParOf" srcId="{D891D64A-FD9D-4EB0-907B-ADB93F13A85E}" destId="{4B9097F8-9C96-463F-B0C6-A7CEC45DE856}" srcOrd="0" destOrd="0" presId="urn:microsoft.com/office/officeart/2005/8/layout/hierarchy1"/>
    <dgm:cxn modelId="{BE930922-BE46-4741-A3A3-9B0F3A6385EF}" type="presParOf" srcId="{D891D64A-FD9D-4EB0-907B-ADB93F13A85E}" destId="{46D40F09-1986-424E-B56F-AABDF73629F0}" srcOrd="1" destOrd="0" presId="urn:microsoft.com/office/officeart/2005/8/layout/hierarchy1"/>
    <dgm:cxn modelId="{E284D2ED-BC9E-4CE7-934E-D034708F7C3C}" type="presParOf" srcId="{97A3420C-6BC9-45DF-9A20-51F47263C455}" destId="{FC91FAF4-AB47-4C8A-A55A-C64B34CCA24A}" srcOrd="1" destOrd="0" presId="urn:microsoft.com/office/officeart/2005/8/layout/hierarchy1"/>
    <dgm:cxn modelId="{CA4B26C8-1B60-4E7A-9569-ACF1323A0162}" type="presParOf" srcId="{FC91FAF4-AB47-4C8A-A55A-C64B34CCA24A}" destId="{53696040-16EC-4727-A86A-79B54C72633B}" srcOrd="0" destOrd="0" presId="urn:microsoft.com/office/officeart/2005/8/layout/hierarchy1"/>
    <dgm:cxn modelId="{95A63114-D9E7-4020-BA4E-10F3AA02C97A}" type="presParOf" srcId="{FC91FAF4-AB47-4C8A-A55A-C64B34CCA24A}" destId="{07B62886-6703-4202-8360-55A31570F79C}" srcOrd="1" destOrd="0" presId="urn:microsoft.com/office/officeart/2005/8/layout/hierarchy1"/>
    <dgm:cxn modelId="{A44669F2-D9D3-499C-B75D-10EC8C74F1F8}" type="presParOf" srcId="{07B62886-6703-4202-8360-55A31570F79C}" destId="{DFEE3312-5B9C-4CA2-B790-0FA00A6EE7D3}" srcOrd="0" destOrd="0" presId="urn:microsoft.com/office/officeart/2005/8/layout/hierarchy1"/>
    <dgm:cxn modelId="{9FB71F68-A3EB-4631-8F66-1A6FD7E1A17C}" type="presParOf" srcId="{DFEE3312-5B9C-4CA2-B790-0FA00A6EE7D3}" destId="{D6DDE1C9-DA78-4976-A99C-9A0AFBB59470}" srcOrd="0" destOrd="0" presId="urn:microsoft.com/office/officeart/2005/8/layout/hierarchy1"/>
    <dgm:cxn modelId="{A4E0CE60-9F7B-4E69-88A3-32710C2120CB}" type="presParOf" srcId="{DFEE3312-5B9C-4CA2-B790-0FA00A6EE7D3}" destId="{FC6B11B5-1044-40C4-A5B3-C5D750A9A5C0}" srcOrd="1" destOrd="0" presId="urn:microsoft.com/office/officeart/2005/8/layout/hierarchy1"/>
    <dgm:cxn modelId="{B9D0CDB1-8BF5-4A2A-AB09-94498FEDE427}" type="presParOf" srcId="{07B62886-6703-4202-8360-55A31570F79C}" destId="{05633DE7-261C-4CE1-9D60-F549B1D92759}" srcOrd="1" destOrd="0" presId="urn:microsoft.com/office/officeart/2005/8/layout/hierarchy1"/>
    <dgm:cxn modelId="{D86B2DA6-1F27-4A9E-8343-53ABB25907EB}" type="presParOf" srcId="{D0815C83-5B71-4FC2-A127-77A6DB3790BD}" destId="{BF2B42D0-C877-43E4-AC57-F6D35D075417}" srcOrd="4" destOrd="0" presId="urn:microsoft.com/office/officeart/2005/8/layout/hierarchy1"/>
    <dgm:cxn modelId="{3A3BD72D-FC9C-4045-A855-BA7D0A8A5413}" type="presParOf" srcId="{D0815C83-5B71-4FC2-A127-77A6DB3790BD}" destId="{201D02DE-65CD-4776-8007-DC18D62378F2}" srcOrd="5" destOrd="0" presId="urn:microsoft.com/office/officeart/2005/8/layout/hierarchy1"/>
    <dgm:cxn modelId="{F75FC3AA-7FBD-40C1-B02A-047DAD8049B8}" type="presParOf" srcId="{201D02DE-65CD-4776-8007-DC18D62378F2}" destId="{0D7F8F43-1311-4346-BC50-D48E95181F7D}" srcOrd="0" destOrd="0" presId="urn:microsoft.com/office/officeart/2005/8/layout/hierarchy1"/>
    <dgm:cxn modelId="{203B731B-052F-4C2A-A69D-DBD47AEE9596}" type="presParOf" srcId="{0D7F8F43-1311-4346-BC50-D48E95181F7D}" destId="{76204DBA-4949-46E8-97D2-161593287AEA}" srcOrd="0" destOrd="0" presId="urn:microsoft.com/office/officeart/2005/8/layout/hierarchy1"/>
    <dgm:cxn modelId="{CD264652-A580-4B18-A1A7-FAD6F6A764BE}" type="presParOf" srcId="{0D7F8F43-1311-4346-BC50-D48E95181F7D}" destId="{3296364F-7985-40D5-B0D2-09B498540135}" srcOrd="1" destOrd="0" presId="urn:microsoft.com/office/officeart/2005/8/layout/hierarchy1"/>
    <dgm:cxn modelId="{A2F4E7EB-2B41-4C1F-850C-9D62A2BD9B22}" type="presParOf" srcId="{201D02DE-65CD-4776-8007-DC18D62378F2}" destId="{80151DEE-542B-433F-856E-E2700A391C81}" srcOrd="1" destOrd="0" presId="urn:microsoft.com/office/officeart/2005/8/layout/hierarchy1"/>
    <dgm:cxn modelId="{AFF31DDA-C00F-4AC7-ACBB-2B6A4B395E9D}" type="presParOf" srcId="{80151DEE-542B-433F-856E-E2700A391C81}" destId="{2B8B7015-AB96-4F9D-9262-6441D65CFA43}" srcOrd="0" destOrd="0" presId="urn:microsoft.com/office/officeart/2005/8/layout/hierarchy1"/>
    <dgm:cxn modelId="{4D8A7A4E-D9B3-41A9-95E4-F231E51ABBD0}" type="presParOf" srcId="{80151DEE-542B-433F-856E-E2700A391C81}" destId="{22C7DAD7-BBAE-436E-9F7C-A83457EEF6D9}" srcOrd="1" destOrd="0" presId="urn:microsoft.com/office/officeart/2005/8/layout/hierarchy1"/>
    <dgm:cxn modelId="{5F027313-6768-4F73-9F51-EFA4F6DF53B4}" type="presParOf" srcId="{22C7DAD7-BBAE-436E-9F7C-A83457EEF6D9}" destId="{2B553403-251F-4771-AFD2-B432837E26B0}" srcOrd="0" destOrd="0" presId="urn:microsoft.com/office/officeart/2005/8/layout/hierarchy1"/>
    <dgm:cxn modelId="{A4AADA75-D9EA-4F7D-A66C-6843E9C2A5A1}" type="presParOf" srcId="{2B553403-251F-4771-AFD2-B432837E26B0}" destId="{E1707B9F-D26E-45E8-BD24-4CDD251CBCD8}" srcOrd="0" destOrd="0" presId="urn:microsoft.com/office/officeart/2005/8/layout/hierarchy1"/>
    <dgm:cxn modelId="{79D3DDD4-2FE8-456F-8EF3-6104FCB09413}" type="presParOf" srcId="{2B553403-251F-4771-AFD2-B432837E26B0}" destId="{D120D77A-60B6-49C3-99D5-65A1C9042979}" srcOrd="1" destOrd="0" presId="urn:microsoft.com/office/officeart/2005/8/layout/hierarchy1"/>
    <dgm:cxn modelId="{28366F69-E77F-47F6-A0DC-575D67DEE296}" type="presParOf" srcId="{22C7DAD7-BBAE-436E-9F7C-A83457EEF6D9}" destId="{F59EEDC3-B558-47EF-BCD2-3CF81BD9962F}" srcOrd="1" destOrd="0" presId="urn:microsoft.com/office/officeart/2005/8/layout/hierarchy1"/>
    <dgm:cxn modelId="{AAAFC8C2-73AC-4599-BF18-23DCB348DDA3}" type="presParOf" srcId="{D0815C83-5B71-4FC2-A127-77A6DB3790BD}" destId="{45CFAA77-70A6-4857-9C3E-2400783D20FE}" srcOrd="6" destOrd="0" presId="urn:microsoft.com/office/officeart/2005/8/layout/hierarchy1"/>
    <dgm:cxn modelId="{4EA085F1-CD26-41D7-9315-481A34733C43}" type="presParOf" srcId="{D0815C83-5B71-4FC2-A127-77A6DB3790BD}" destId="{EBA279BC-ECC1-4A54-8E7E-6702EDD095CB}" srcOrd="7" destOrd="0" presId="urn:microsoft.com/office/officeart/2005/8/layout/hierarchy1"/>
    <dgm:cxn modelId="{4E4FDF6B-7845-4229-813A-5F206B722662}" type="presParOf" srcId="{EBA279BC-ECC1-4A54-8E7E-6702EDD095CB}" destId="{9666C51C-6221-4C0E-8A2B-5D644B350AF6}" srcOrd="0" destOrd="0" presId="urn:microsoft.com/office/officeart/2005/8/layout/hierarchy1"/>
    <dgm:cxn modelId="{F1FB4809-866A-4F0D-BDC7-35D25A062CB9}" type="presParOf" srcId="{9666C51C-6221-4C0E-8A2B-5D644B350AF6}" destId="{C388A6A5-2D25-4463-A7A6-F94D2DEF4B04}" srcOrd="0" destOrd="0" presId="urn:microsoft.com/office/officeart/2005/8/layout/hierarchy1"/>
    <dgm:cxn modelId="{AE3312D9-B2D2-4C19-A356-57262CF861EC}" type="presParOf" srcId="{9666C51C-6221-4C0E-8A2B-5D644B350AF6}" destId="{18058337-2457-4721-8F6A-77B1D682049A}" srcOrd="1" destOrd="0" presId="urn:microsoft.com/office/officeart/2005/8/layout/hierarchy1"/>
    <dgm:cxn modelId="{DC8F526F-192A-4BC0-A26A-2E194C50ECBA}" type="presParOf" srcId="{EBA279BC-ECC1-4A54-8E7E-6702EDD095CB}" destId="{21C97C0A-C6DC-4DB5-BD3E-95F0AA2C5962}" srcOrd="1" destOrd="0" presId="urn:microsoft.com/office/officeart/2005/8/layout/hierarchy1"/>
    <dgm:cxn modelId="{04F9DBDC-A99F-48A2-BF51-530EB2D6B9D3}" type="presParOf" srcId="{21C97C0A-C6DC-4DB5-BD3E-95F0AA2C5962}" destId="{FA74E41D-B116-43E4-A1D0-38EF4FD06EFB}" srcOrd="0" destOrd="0" presId="urn:microsoft.com/office/officeart/2005/8/layout/hierarchy1"/>
    <dgm:cxn modelId="{FACB2722-0DF5-48B6-A053-6ABC2F1545A9}" type="presParOf" srcId="{21C97C0A-C6DC-4DB5-BD3E-95F0AA2C5962}" destId="{A4A264BB-9382-49B9-A273-18B1FB33F7E9}" srcOrd="1" destOrd="0" presId="urn:microsoft.com/office/officeart/2005/8/layout/hierarchy1"/>
    <dgm:cxn modelId="{53D6A718-19E8-4DA0-B31C-7B2CD731EC81}" type="presParOf" srcId="{A4A264BB-9382-49B9-A273-18B1FB33F7E9}" destId="{6BBA4267-A087-41BB-B4D9-B318EA5A6F24}" srcOrd="0" destOrd="0" presId="urn:microsoft.com/office/officeart/2005/8/layout/hierarchy1"/>
    <dgm:cxn modelId="{F1DCD26A-D1C1-4628-9972-03451DB9423D}" type="presParOf" srcId="{6BBA4267-A087-41BB-B4D9-B318EA5A6F24}" destId="{01490953-30E7-4A2C-B88E-DC56CC3F0195}" srcOrd="0" destOrd="0" presId="urn:microsoft.com/office/officeart/2005/8/layout/hierarchy1"/>
    <dgm:cxn modelId="{D1FD9EB5-EBA3-4252-B30F-86EE4A4DBBDD}" type="presParOf" srcId="{6BBA4267-A087-41BB-B4D9-B318EA5A6F24}" destId="{BD04993E-897B-4D05-A41E-CD10FEE2DBE6}" srcOrd="1" destOrd="0" presId="urn:microsoft.com/office/officeart/2005/8/layout/hierarchy1"/>
    <dgm:cxn modelId="{7FC40DD5-9991-42B1-B2B3-8D82386209D9}" type="presParOf" srcId="{A4A264BB-9382-49B9-A273-18B1FB33F7E9}" destId="{90E5E840-3698-4F32-ACD3-FBC046350EB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909922-59BB-4E28-9B54-72A0C0A790A4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CD14478-D76A-427A-B54A-94965E64A27D}">
      <dgm:prSet phldrT="[Текст]" custT="1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uk-UA" sz="2000" b="1" dirty="0" smtClean="0">
            <a:latin typeface="Times New Roman" pitchFamily="18" charset="0"/>
            <a:cs typeface="Times New Roman" pitchFamily="18" charset="0"/>
          </a:endParaRPr>
        </a:p>
        <a:p>
          <a:endParaRPr lang="uk-UA" sz="2000" b="1" dirty="0" smtClean="0">
            <a:latin typeface="Times New Roman" pitchFamily="18" charset="0"/>
            <a:cs typeface="Times New Roman" pitchFamily="18" charset="0"/>
          </a:endParaRPr>
        </a:p>
      </dgm:t>
    </dgm:pt>
    <dgm:pt modelId="{12A6B293-85F6-4428-B721-35365669D641}" type="parTrans" cxnId="{536395C5-D16F-4507-8061-EE3AB62632B8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5448FDF2-4BF5-430B-A798-6F8C593AC6A4}" type="sibTrans" cxnId="{536395C5-D16F-4507-8061-EE3AB62632B8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168E8302-641D-4410-98B3-4F148112A20B}">
      <dgm:prSet phldrT="[Текст]" custT="1"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uk-UA" sz="13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433BCEAE-F742-45E4-BAE0-21D30102112D}" type="parTrans" cxnId="{F8B00043-5048-4A6B-9723-768E8C63CD5C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3FF826C9-5B17-4779-BCD0-523E20AC3979}" type="sibTrans" cxnId="{F8B00043-5048-4A6B-9723-768E8C63CD5C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FB89E6D6-3178-4FAF-9FC0-D43CEF9C6907}">
      <dgm:prSet custT="1"/>
      <dgm:spPr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uk-UA" sz="1300" b="1" noProof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3E62422-2764-45BD-9899-509292BAE6B7}" type="parTrans" cxnId="{B3765E47-5B87-4A52-8A8A-D65BB2874104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8920C916-B303-4369-B4B2-EC113804959A}" type="sibTrans" cxnId="{B3765E47-5B87-4A52-8A8A-D65BB2874104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03031840-A204-468F-BC59-391BE1B29243}">
      <dgm:prSet phldrT="[Текст]" custT="1"/>
      <dgm:spPr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sz="1300" b="1" noProof="0" dirty="0" smtClean="0">
            <a:latin typeface="Times New Roman" pitchFamily="18" charset="0"/>
            <a:cs typeface="Times New Roman" pitchFamily="18" charset="0"/>
          </a:endParaRPr>
        </a:p>
        <a:p>
          <a:endParaRPr lang="en-US" sz="1300" b="1" noProof="0" dirty="0" smtClean="0">
            <a:latin typeface="Times New Roman" pitchFamily="18" charset="0"/>
            <a:cs typeface="Times New Roman" pitchFamily="18" charset="0"/>
          </a:endParaRPr>
        </a:p>
        <a:p>
          <a:endParaRPr lang="en-US" sz="1300" b="1" noProof="0" dirty="0" smtClean="0">
            <a:latin typeface="Times New Roman" pitchFamily="18" charset="0"/>
            <a:cs typeface="Times New Roman" pitchFamily="18" charset="0"/>
          </a:endParaRPr>
        </a:p>
        <a:p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 </a:t>
          </a:r>
          <a:endParaRPr lang="uk-UA" sz="13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0359E220-81E3-4C80-BDDA-6AD252B8DD16}" type="sibTrans" cxnId="{D0CF4108-4FFC-4BB2-8EBC-D532FC457BC0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89CCFB4D-FE58-47DB-9AC7-8C471E129569}" type="parTrans" cxnId="{D0CF4108-4FFC-4BB2-8EBC-D532FC457BC0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C8968307-704C-4265-862C-7CB9FD33ADA5}">
      <dgm:prSet custT="1"/>
      <dgm:spPr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uk-UA" sz="1500" b="1" noProof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B8F40BB-A321-49E5-8E29-8151A5A07FDF}" type="sibTrans" cxnId="{7EE5240C-2D23-4B70-A470-B2ADC8516406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B023AEDC-27A1-4BEB-8D65-BC7FE56E599D}" type="parTrans" cxnId="{7EE5240C-2D23-4B70-A470-B2ADC8516406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9D8D93D7-1B06-4946-B0D0-EC1D450829E1}" type="pres">
      <dgm:prSet presAssocID="{BD909922-59BB-4E28-9B54-72A0C0A790A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CC4D81B9-F7BC-4D35-AB4F-4072A96C877E}" type="pres">
      <dgm:prSet presAssocID="{1CD14478-D76A-427A-B54A-94965E64A27D}" presName="hierRoot1" presStyleCnt="0"/>
      <dgm:spPr/>
    </dgm:pt>
    <dgm:pt modelId="{496359C6-AA8F-492E-A5FC-6ED8D387175B}" type="pres">
      <dgm:prSet presAssocID="{1CD14478-D76A-427A-B54A-94965E64A27D}" presName="composite" presStyleCnt="0"/>
      <dgm:spPr/>
    </dgm:pt>
    <dgm:pt modelId="{CF2C95D5-0117-409C-989E-A6933413E448}" type="pres">
      <dgm:prSet presAssocID="{1CD14478-D76A-427A-B54A-94965E64A27D}" presName="background" presStyleLbl="node0" presStyleIdx="0" presStyleCnt="1"/>
      <dgm:spPr/>
    </dgm:pt>
    <dgm:pt modelId="{5AA6C24F-1E9B-41FB-A0AD-5277357A1EC5}" type="pres">
      <dgm:prSet presAssocID="{1CD14478-D76A-427A-B54A-94965E64A27D}" presName="text" presStyleLbl="fgAcc0" presStyleIdx="0" presStyleCnt="1" custScaleX="130991" custScaleY="280304" custLinFactY="-100000" custLinFactNeighborX="-36598" custLinFactNeighborY="-10481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0815C83-5B71-4FC2-A127-77A6DB3790BD}" type="pres">
      <dgm:prSet presAssocID="{1CD14478-D76A-427A-B54A-94965E64A27D}" presName="hierChild2" presStyleCnt="0"/>
      <dgm:spPr/>
    </dgm:pt>
    <dgm:pt modelId="{DD1D5631-9E6D-4F52-B1F0-F70653E36815}" type="pres">
      <dgm:prSet presAssocID="{89CCFB4D-FE58-47DB-9AC7-8C471E129569}" presName="Name10" presStyleLbl="parChTrans1D2" presStyleIdx="0" presStyleCnt="4"/>
      <dgm:spPr/>
      <dgm:t>
        <a:bodyPr/>
        <a:lstStyle/>
        <a:p>
          <a:endParaRPr lang="uk-UA"/>
        </a:p>
      </dgm:t>
    </dgm:pt>
    <dgm:pt modelId="{83471612-8ED2-49E0-8A98-279A1B0ED316}" type="pres">
      <dgm:prSet presAssocID="{03031840-A204-468F-BC59-391BE1B29243}" presName="hierRoot2" presStyleCnt="0"/>
      <dgm:spPr/>
    </dgm:pt>
    <dgm:pt modelId="{2D3B6988-E10A-44C9-B84C-A0D0039AB144}" type="pres">
      <dgm:prSet presAssocID="{03031840-A204-468F-BC59-391BE1B29243}" presName="composite2" presStyleCnt="0"/>
      <dgm:spPr/>
    </dgm:pt>
    <dgm:pt modelId="{CA8B6CCA-A55D-46C2-8DCA-9C0E5872A452}" type="pres">
      <dgm:prSet presAssocID="{03031840-A204-468F-BC59-391BE1B29243}" presName="background2" presStyleLbl="node2" presStyleIdx="0" presStyleCnt="4"/>
      <dgm:spPr/>
    </dgm:pt>
    <dgm:pt modelId="{6F286D2C-53E2-47F0-B68C-8262A3694166}" type="pres">
      <dgm:prSet presAssocID="{03031840-A204-468F-BC59-391BE1B29243}" presName="text2" presStyleLbl="fgAcc2" presStyleIdx="0" presStyleCnt="4" custScaleX="100492" custScaleY="234545" custLinFactNeighborX="-1308" custLinFactNeighborY="-6666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1F1D1E7-93F0-41B5-95AD-1704BAE3A644}" type="pres">
      <dgm:prSet presAssocID="{03031840-A204-468F-BC59-391BE1B29243}" presName="hierChild3" presStyleCnt="0"/>
      <dgm:spPr/>
    </dgm:pt>
    <dgm:pt modelId="{5B08471A-1627-40D3-AF43-98779A08DB8A}" type="pres">
      <dgm:prSet presAssocID="{13E62422-2764-45BD-9899-509292BAE6B7}" presName="Name10" presStyleLbl="parChTrans1D2" presStyleIdx="1" presStyleCnt="4"/>
      <dgm:spPr/>
      <dgm:t>
        <a:bodyPr/>
        <a:lstStyle/>
        <a:p>
          <a:endParaRPr lang="uk-UA"/>
        </a:p>
      </dgm:t>
    </dgm:pt>
    <dgm:pt modelId="{97A3420C-6BC9-45DF-9A20-51F47263C455}" type="pres">
      <dgm:prSet presAssocID="{FB89E6D6-3178-4FAF-9FC0-D43CEF9C6907}" presName="hierRoot2" presStyleCnt="0"/>
      <dgm:spPr/>
    </dgm:pt>
    <dgm:pt modelId="{D891D64A-FD9D-4EB0-907B-ADB93F13A85E}" type="pres">
      <dgm:prSet presAssocID="{FB89E6D6-3178-4FAF-9FC0-D43CEF9C6907}" presName="composite2" presStyleCnt="0"/>
      <dgm:spPr/>
    </dgm:pt>
    <dgm:pt modelId="{4B9097F8-9C96-463F-B0C6-A7CEC45DE856}" type="pres">
      <dgm:prSet presAssocID="{FB89E6D6-3178-4FAF-9FC0-D43CEF9C6907}" presName="background2" presStyleLbl="node2" presStyleIdx="1" presStyleCnt="4"/>
      <dgm:spPr/>
    </dgm:pt>
    <dgm:pt modelId="{46D40F09-1986-424E-B56F-AABDF73629F0}" type="pres">
      <dgm:prSet presAssocID="{FB89E6D6-3178-4FAF-9FC0-D43CEF9C6907}" presName="text2" presStyleLbl="fgAcc2" presStyleIdx="1" presStyleCnt="4" custScaleX="112556" custScaleY="222783" custLinFactNeighborX="631" custLinFactNeighborY="-6666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C91FAF4-AB47-4C8A-A55A-C64B34CCA24A}" type="pres">
      <dgm:prSet presAssocID="{FB89E6D6-3178-4FAF-9FC0-D43CEF9C6907}" presName="hierChild3" presStyleCnt="0"/>
      <dgm:spPr/>
    </dgm:pt>
    <dgm:pt modelId="{BF2B42D0-C877-43E4-AC57-F6D35D075417}" type="pres">
      <dgm:prSet presAssocID="{433BCEAE-F742-45E4-BAE0-21D30102112D}" presName="Name10" presStyleLbl="parChTrans1D2" presStyleIdx="2" presStyleCnt="4"/>
      <dgm:spPr/>
      <dgm:t>
        <a:bodyPr/>
        <a:lstStyle/>
        <a:p>
          <a:endParaRPr lang="uk-UA"/>
        </a:p>
      </dgm:t>
    </dgm:pt>
    <dgm:pt modelId="{201D02DE-65CD-4776-8007-DC18D62378F2}" type="pres">
      <dgm:prSet presAssocID="{168E8302-641D-4410-98B3-4F148112A20B}" presName="hierRoot2" presStyleCnt="0"/>
      <dgm:spPr/>
    </dgm:pt>
    <dgm:pt modelId="{0D7F8F43-1311-4346-BC50-D48E95181F7D}" type="pres">
      <dgm:prSet presAssocID="{168E8302-641D-4410-98B3-4F148112A20B}" presName="composite2" presStyleCnt="0"/>
      <dgm:spPr/>
    </dgm:pt>
    <dgm:pt modelId="{76204DBA-4949-46E8-97D2-161593287AEA}" type="pres">
      <dgm:prSet presAssocID="{168E8302-641D-4410-98B3-4F148112A20B}" presName="background2" presStyleLbl="node2" presStyleIdx="2" presStyleCnt="4"/>
      <dgm:spPr/>
      <dgm:t>
        <a:bodyPr/>
        <a:lstStyle/>
        <a:p>
          <a:endParaRPr lang="uk-UA"/>
        </a:p>
      </dgm:t>
    </dgm:pt>
    <dgm:pt modelId="{3296364F-7985-40D5-B0D2-09B498540135}" type="pres">
      <dgm:prSet presAssocID="{168E8302-641D-4410-98B3-4F148112A20B}" presName="text2" presStyleLbl="fgAcc2" presStyleIdx="2" presStyleCnt="4" custScaleX="137997" custScaleY="229813" custLinFactNeighborX="-3653" custLinFactNeighborY="-6728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0151DEE-542B-433F-856E-E2700A391C81}" type="pres">
      <dgm:prSet presAssocID="{168E8302-641D-4410-98B3-4F148112A20B}" presName="hierChild3" presStyleCnt="0"/>
      <dgm:spPr/>
    </dgm:pt>
    <dgm:pt modelId="{45CFAA77-70A6-4857-9C3E-2400783D20FE}" type="pres">
      <dgm:prSet presAssocID="{B023AEDC-27A1-4BEB-8D65-BC7FE56E599D}" presName="Name10" presStyleLbl="parChTrans1D2" presStyleIdx="3" presStyleCnt="4"/>
      <dgm:spPr/>
      <dgm:t>
        <a:bodyPr/>
        <a:lstStyle/>
        <a:p>
          <a:endParaRPr lang="uk-UA"/>
        </a:p>
      </dgm:t>
    </dgm:pt>
    <dgm:pt modelId="{EBA279BC-ECC1-4A54-8E7E-6702EDD095CB}" type="pres">
      <dgm:prSet presAssocID="{C8968307-704C-4265-862C-7CB9FD33ADA5}" presName="hierRoot2" presStyleCnt="0"/>
      <dgm:spPr/>
    </dgm:pt>
    <dgm:pt modelId="{9666C51C-6221-4C0E-8A2B-5D644B350AF6}" type="pres">
      <dgm:prSet presAssocID="{C8968307-704C-4265-862C-7CB9FD33ADA5}" presName="composite2" presStyleCnt="0"/>
      <dgm:spPr/>
    </dgm:pt>
    <dgm:pt modelId="{C388A6A5-2D25-4463-A7A6-F94D2DEF4B04}" type="pres">
      <dgm:prSet presAssocID="{C8968307-704C-4265-862C-7CB9FD33ADA5}" presName="background2" presStyleLbl="node2" presStyleIdx="3" presStyleCnt="4"/>
      <dgm:spPr/>
    </dgm:pt>
    <dgm:pt modelId="{18058337-2457-4721-8F6A-77B1D682049A}" type="pres">
      <dgm:prSet presAssocID="{C8968307-704C-4265-862C-7CB9FD33ADA5}" presName="text2" presStyleLbl="fgAcc2" presStyleIdx="3" presStyleCnt="4" custScaleX="133590" custScaleY="222137" custLinFactNeighborX="-10396" custLinFactNeighborY="-6666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1C97C0A-C6DC-4DB5-BD3E-95F0AA2C5962}" type="pres">
      <dgm:prSet presAssocID="{C8968307-704C-4265-862C-7CB9FD33ADA5}" presName="hierChild3" presStyleCnt="0"/>
      <dgm:spPr/>
    </dgm:pt>
  </dgm:ptLst>
  <dgm:cxnLst>
    <dgm:cxn modelId="{536395C5-D16F-4507-8061-EE3AB62632B8}" srcId="{BD909922-59BB-4E28-9B54-72A0C0A790A4}" destId="{1CD14478-D76A-427A-B54A-94965E64A27D}" srcOrd="0" destOrd="0" parTransId="{12A6B293-85F6-4428-B721-35365669D641}" sibTransId="{5448FDF2-4BF5-430B-A798-6F8C593AC6A4}"/>
    <dgm:cxn modelId="{C8020453-5AC7-41D5-B1D8-32B71C6769B6}" type="presOf" srcId="{433BCEAE-F742-45E4-BAE0-21D30102112D}" destId="{BF2B42D0-C877-43E4-AC57-F6D35D075417}" srcOrd="0" destOrd="0" presId="urn:microsoft.com/office/officeart/2005/8/layout/hierarchy1"/>
    <dgm:cxn modelId="{B3765E47-5B87-4A52-8A8A-D65BB2874104}" srcId="{1CD14478-D76A-427A-B54A-94965E64A27D}" destId="{FB89E6D6-3178-4FAF-9FC0-D43CEF9C6907}" srcOrd="1" destOrd="0" parTransId="{13E62422-2764-45BD-9899-509292BAE6B7}" sibTransId="{8920C916-B303-4369-B4B2-EC113804959A}"/>
    <dgm:cxn modelId="{D0CF4108-4FFC-4BB2-8EBC-D532FC457BC0}" srcId="{1CD14478-D76A-427A-B54A-94965E64A27D}" destId="{03031840-A204-468F-BC59-391BE1B29243}" srcOrd="0" destOrd="0" parTransId="{89CCFB4D-FE58-47DB-9AC7-8C471E129569}" sibTransId="{0359E220-81E3-4C80-BDDA-6AD252B8DD16}"/>
    <dgm:cxn modelId="{F4CBF776-A180-4608-8843-75DF7AA626B0}" type="presOf" srcId="{13E62422-2764-45BD-9899-509292BAE6B7}" destId="{5B08471A-1627-40D3-AF43-98779A08DB8A}" srcOrd="0" destOrd="0" presId="urn:microsoft.com/office/officeart/2005/8/layout/hierarchy1"/>
    <dgm:cxn modelId="{292024B3-C9E3-4F5F-9F2B-2FB8DB7848F3}" type="presOf" srcId="{C8968307-704C-4265-862C-7CB9FD33ADA5}" destId="{18058337-2457-4721-8F6A-77B1D682049A}" srcOrd="0" destOrd="0" presId="urn:microsoft.com/office/officeart/2005/8/layout/hierarchy1"/>
    <dgm:cxn modelId="{4CAB848F-155F-4057-8C75-295DB0871682}" type="presOf" srcId="{FB89E6D6-3178-4FAF-9FC0-D43CEF9C6907}" destId="{46D40F09-1986-424E-B56F-AABDF73629F0}" srcOrd="0" destOrd="0" presId="urn:microsoft.com/office/officeart/2005/8/layout/hierarchy1"/>
    <dgm:cxn modelId="{91F6981B-6803-42E5-8C26-74529F18DED6}" type="presOf" srcId="{03031840-A204-468F-BC59-391BE1B29243}" destId="{6F286D2C-53E2-47F0-B68C-8262A3694166}" srcOrd="0" destOrd="0" presId="urn:microsoft.com/office/officeart/2005/8/layout/hierarchy1"/>
    <dgm:cxn modelId="{311057E0-FED4-4D88-B8EF-235E94B3F624}" type="presOf" srcId="{BD909922-59BB-4E28-9B54-72A0C0A790A4}" destId="{9D8D93D7-1B06-4946-B0D0-EC1D450829E1}" srcOrd="0" destOrd="0" presId="urn:microsoft.com/office/officeart/2005/8/layout/hierarchy1"/>
    <dgm:cxn modelId="{7EE5240C-2D23-4B70-A470-B2ADC8516406}" srcId="{1CD14478-D76A-427A-B54A-94965E64A27D}" destId="{C8968307-704C-4265-862C-7CB9FD33ADA5}" srcOrd="3" destOrd="0" parTransId="{B023AEDC-27A1-4BEB-8D65-BC7FE56E599D}" sibTransId="{7B8F40BB-A321-49E5-8E29-8151A5A07FDF}"/>
    <dgm:cxn modelId="{6699F601-A53D-4352-AFA9-1F5441A46F1C}" type="presOf" srcId="{89CCFB4D-FE58-47DB-9AC7-8C471E129569}" destId="{DD1D5631-9E6D-4F52-B1F0-F70653E36815}" srcOrd="0" destOrd="0" presId="urn:microsoft.com/office/officeart/2005/8/layout/hierarchy1"/>
    <dgm:cxn modelId="{1C64F824-B55A-4149-875B-B1097BB6AAEE}" type="presOf" srcId="{1CD14478-D76A-427A-B54A-94965E64A27D}" destId="{5AA6C24F-1E9B-41FB-A0AD-5277357A1EC5}" srcOrd="0" destOrd="0" presId="urn:microsoft.com/office/officeart/2005/8/layout/hierarchy1"/>
    <dgm:cxn modelId="{9ABAB339-F2E5-4F02-B13D-CB839C4FC1C4}" type="presOf" srcId="{168E8302-641D-4410-98B3-4F148112A20B}" destId="{3296364F-7985-40D5-B0D2-09B498540135}" srcOrd="0" destOrd="0" presId="urn:microsoft.com/office/officeart/2005/8/layout/hierarchy1"/>
    <dgm:cxn modelId="{FC634D15-86A1-47DC-A282-FC34C966496E}" type="presOf" srcId="{B023AEDC-27A1-4BEB-8D65-BC7FE56E599D}" destId="{45CFAA77-70A6-4857-9C3E-2400783D20FE}" srcOrd="0" destOrd="0" presId="urn:microsoft.com/office/officeart/2005/8/layout/hierarchy1"/>
    <dgm:cxn modelId="{F8B00043-5048-4A6B-9723-768E8C63CD5C}" srcId="{1CD14478-D76A-427A-B54A-94965E64A27D}" destId="{168E8302-641D-4410-98B3-4F148112A20B}" srcOrd="2" destOrd="0" parTransId="{433BCEAE-F742-45E4-BAE0-21D30102112D}" sibTransId="{3FF826C9-5B17-4779-BCD0-523E20AC3979}"/>
    <dgm:cxn modelId="{3F485316-77EC-4CE4-B396-73F4D6AC1BCC}" type="presParOf" srcId="{9D8D93D7-1B06-4946-B0D0-EC1D450829E1}" destId="{CC4D81B9-F7BC-4D35-AB4F-4072A96C877E}" srcOrd="0" destOrd="0" presId="urn:microsoft.com/office/officeart/2005/8/layout/hierarchy1"/>
    <dgm:cxn modelId="{CBDE5C16-6763-43C8-8907-76E5B52BFDD7}" type="presParOf" srcId="{CC4D81B9-F7BC-4D35-AB4F-4072A96C877E}" destId="{496359C6-AA8F-492E-A5FC-6ED8D387175B}" srcOrd="0" destOrd="0" presId="urn:microsoft.com/office/officeart/2005/8/layout/hierarchy1"/>
    <dgm:cxn modelId="{C8C1DDAD-7F99-4275-9F5D-F1C0835B1340}" type="presParOf" srcId="{496359C6-AA8F-492E-A5FC-6ED8D387175B}" destId="{CF2C95D5-0117-409C-989E-A6933413E448}" srcOrd="0" destOrd="0" presId="urn:microsoft.com/office/officeart/2005/8/layout/hierarchy1"/>
    <dgm:cxn modelId="{369A1EE7-C942-4E91-96C2-2898656BC4BC}" type="presParOf" srcId="{496359C6-AA8F-492E-A5FC-6ED8D387175B}" destId="{5AA6C24F-1E9B-41FB-A0AD-5277357A1EC5}" srcOrd="1" destOrd="0" presId="urn:microsoft.com/office/officeart/2005/8/layout/hierarchy1"/>
    <dgm:cxn modelId="{4F65D00A-847D-4149-BFAD-FFEE4A237FFE}" type="presParOf" srcId="{CC4D81B9-F7BC-4D35-AB4F-4072A96C877E}" destId="{D0815C83-5B71-4FC2-A127-77A6DB3790BD}" srcOrd="1" destOrd="0" presId="urn:microsoft.com/office/officeart/2005/8/layout/hierarchy1"/>
    <dgm:cxn modelId="{BBE7F558-2B29-4A71-AFD9-C2A69B8E8E7D}" type="presParOf" srcId="{D0815C83-5B71-4FC2-A127-77A6DB3790BD}" destId="{DD1D5631-9E6D-4F52-B1F0-F70653E36815}" srcOrd="0" destOrd="0" presId="urn:microsoft.com/office/officeart/2005/8/layout/hierarchy1"/>
    <dgm:cxn modelId="{D3F02380-4876-4EC7-80F5-12380BBAA153}" type="presParOf" srcId="{D0815C83-5B71-4FC2-A127-77A6DB3790BD}" destId="{83471612-8ED2-49E0-8A98-279A1B0ED316}" srcOrd="1" destOrd="0" presId="urn:microsoft.com/office/officeart/2005/8/layout/hierarchy1"/>
    <dgm:cxn modelId="{9687C9E3-A484-4CE9-8F80-3B3EF05605D1}" type="presParOf" srcId="{83471612-8ED2-49E0-8A98-279A1B0ED316}" destId="{2D3B6988-E10A-44C9-B84C-A0D0039AB144}" srcOrd="0" destOrd="0" presId="urn:microsoft.com/office/officeart/2005/8/layout/hierarchy1"/>
    <dgm:cxn modelId="{11B717ED-E3E5-41A6-8110-5950C1244DE3}" type="presParOf" srcId="{2D3B6988-E10A-44C9-B84C-A0D0039AB144}" destId="{CA8B6CCA-A55D-46C2-8DCA-9C0E5872A452}" srcOrd="0" destOrd="0" presId="urn:microsoft.com/office/officeart/2005/8/layout/hierarchy1"/>
    <dgm:cxn modelId="{D64D0AED-46D4-4EC4-80B6-026847904F1E}" type="presParOf" srcId="{2D3B6988-E10A-44C9-B84C-A0D0039AB144}" destId="{6F286D2C-53E2-47F0-B68C-8262A3694166}" srcOrd="1" destOrd="0" presId="urn:microsoft.com/office/officeart/2005/8/layout/hierarchy1"/>
    <dgm:cxn modelId="{B2729837-063C-4461-B171-2E8E202274B7}" type="presParOf" srcId="{83471612-8ED2-49E0-8A98-279A1B0ED316}" destId="{21F1D1E7-93F0-41B5-95AD-1704BAE3A644}" srcOrd="1" destOrd="0" presId="urn:microsoft.com/office/officeart/2005/8/layout/hierarchy1"/>
    <dgm:cxn modelId="{68E8850C-AA44-4AFD-B788-C76DDCAA4C97}" type="presParOf" srcId="{D0815C83-5B71-4FC2-A127-77A6DB3790BD}" destId="{5B08471A-1627-40D3-AF43-98779A08DB8A}" srcOrd="2" destOrd="0" presId="urn:microsoft.com/office/officeart/2005/8/layout/hierarchy1"/>
    <dgm:cxn modelId="{BA0EF89C-7951-4B76-8ABE-8DC5C40FA412}" type="presParOf" srcId="{D0815C83-5B71-4FC2-A127-77A6DB3790BD}" destId="{97A3420C-6BC9-45DF-9A20-51F47263C455}" srcOrd="3" destOrd="0" presId="urn:microsoft.com/office/officeart/2005/8/layout/hierarchy1"/>
    <dgm:cxn modelId="{AB86CB7F-B980-4D99-867B-2A4D9766D7F9}" type="presParOf" srcId="{97A3420C-6BC9-45DF-9A20-51F47263C455}" destId="{D891D64A-FD9D-4EB0-907B-ADB93F13A85E}" srcOrd="0" destOrd="0" presId="urn:microsoft.com/office/officeart/2005/8/layout/hierarchy1"/>
    <dgm:cxn modelId="{BC00D8FD-D322-4FBC-9A05-9917C3557220}" type="presParOf" srcId="{D891D64A-FD9D-4EB0-907B-ADB93F13A85E}" destId="{4B9097F8-9C96-463F-B0C6-A7CEC45DE856}" srcOrd="0" destOrd="0" presId="urn:microsoft.com/office/officeart/2005/8/layout/hierarchy1"/>
    <dgm:cxn modelId="{046ECE14-9BDF-49AD-8BF6-2C420A5FBB93}" type="presParOf" srcId="{D891D64A-FD9D-4EB0-907B-ADB93F13A85E}" destId="{46D40F09-1986-424E-B56F-AABDF73629F0}" srcOrd="1" destOrd="0" presId="urn:microsoft.com/office/officeart/2005/8/layout/hierarchy1"/>
    <dgm:cxn modelId="{E15542B9-36A0-459A-AD0F-946901407839}" type="presParOf" srcId="{97A3420C-6BC9-45DF-9A20-51F47263C455}" destId="{FC91FAF4-AB47-4C8A-A55A-C64B34CCA24A}" srcOrd="1" destOrd="0" presId="urn:microsoft.com/office/officeart/2005/8/layout/hierarchy1"/>
    <dgm:cxn modelId="{6615C9B5-43D3-42BA-92CF-DF777384EDF8}" type="presParOf" srcId="{D0815C83-5B71-4FC2-A127-77A6DB3790BD}" destId="{BF2B42D0-C877-43E4-AC57-F6D35D075417}" srcOrd="4" destOrd="0" presId="urn:microsoft.com/office/officeart/2005/8/layout/hierarchy1"/>
    <dgm:cxn modelId="{A163C197-2DA6-4FAF-9045-C3C0E661D5AC}" type="presParOf" srcId="{D0815C83-5B71-4FC2-A127-77A6DB3790BD}" destId="{201D02DE-65CD-4776-8007-DC18D62378F2}" srcOrd="5" destOrd="0" presId="urn:microsoft.com/office/officeart/2005/8/layout/hierarchy1"/>
    <dgm:cxn modelId="{5425A550-018C-49FB-9B93-A39B9EABEE07}" type="presParOf" srcId="{201D02DE-65CD-4776-8007-DC18D62378F2}" destId="{0D7F8F43-1311-4346-BC50-D48E95181F7D}" srcOrd="0" destOrd="0" presId="urn:microsoft.com/office/officeart/2005/8/layout/hierarchy1"/>
    <dgm:cxn modelId="{3ECF7CA8-D516-4789-999B-D2502D58D8A7}" type="presParOf" srcId="{0D7F8F43-1311-4346-BC50-D48E95181F7D}" destId="{76204DBA-4949-46E8-97D2-161593287AEA}" srcOrd="0" destOrd="0" presId="urn:microsoft.com/office/officeart/2005/8/layout/hierarchy1"/>
    <dgm:cxn modelId="{78E27064-E73C-4208-B7D7-1CFA8F7E6BBD}" type="presParOf" srcId="{0D7F8F43-1311-4346-BC50-D48E95181F7D}" destId="{3296364F-7985-40D5-B0D2-09B498540135}" srcOrd="1" destOrd="0" presId="urn:microsoft.com/office/officeart/2005/8/layout/hierarchy1"/>
    <dgm:cxn modelId="{78B25FE9-BE54-421B-A9BE-F1E962BABDAD}" type="presParOf" srcId="{201D02DE-65CD-4776-8007-DC18D62378F2}" destId="{80151DEE-542B-433F-856E-E2700A391C81}" srcOrd="1" destOrd="0" presId="urn:microsoft.com/office/officeart/2005/8/layout/hierarchy1"/>
    <dgm:cxn modelId="{84A41CFD-E557-4325-8B95-D999689FB53B}" type="presParOf" srcId="{D0815C83-5B71-4FC2-A127-77A6DB3790BD}" destId="{45CFAA77-70A6-4857-9C3E-2400783D20FE}" srcOrd="6" destOrd="0" presId="urn:microsoft.com/office/officeart/2005/8/layout/hierarchy1"/>
    <dgm:cxn modelId="{B67B63DC-E0AC-4310-A30D-2DAB8F569CCE}" type="presParOf" srcId="{D0815C83-5B71-4FC2-A127-77A6DB3790BD}" destId="{EBA279BC-ECC1-4A54-8E7E-6702EDD095CB}" srcOrd="7" destOrd="0" presId="urn:microsoft.com/office/officeart/2005/8/layout/hierarchy1"/>
    <dgm:cxn modelId="{FDB4E44B-EF7F-4E8D-B797-55E51D70C1DE}" type="presParOf" srcId="{EBA279BC-ECC1-4A54-8E7E-6702EDD095CB}" destId="{9666C51C-6221-4C0E-8A2B-5D644B350AF6}" srcOrd="0" destOrd="0" presId="urn:microsoft.com/office/officeart/2005/8/layout/hierarchy1"/>
    <dgm:cxn modelId="{FE69428E-50CA-42A3-8C02-FC74EEAAAA30}" type="presParOf" srcId="{9666C51C-6221-4C0E-8A2B-5D644B350AF6}" destId="{C388A6A5-2D25-4463-A7A6-F94D2DEF4B04}" srcOrd="0" destOrd="0" presId="urn:microsoft.com/office/officeart/2005/8/layout/hierarchy1"/>
    <dgm:cxn modelId="{929DC1EC-EC9E-46D8-8715-97156217445F}" type="presParOf" srcId="{9666C51C-6221-4C0E-8A2B-5D644B350AF6}" destId="{18058337-2457-4721-8F6A-77B1D682049A}" srcOrd="1" destOrd="0" presId="urn:microsoft.com/office/officeart/2005/8/layout/hierarchy1"/>
    <dgm:cxn modelId="{BB3036D1-B6F0-4CBE-A23B-2A92221EF9EF}" type="presParOf" srcId="{EBA279BC-ECC1-4A54-8E7E-6702EDD095CB}" destId="{21C97C0A-C6DC-4DB5-BD3E-95F0AA2C596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87FFE0-2ED0-4D3F-A3C6-FBDC0F399986}" type="doc">
      <dgm:prSet loTypeId="urn:microsoft.com/office/officeart/2005/8/layout/hierarchy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1FC9053-800B-4C3A-AFD6-F25EBBC9B45C}">
      <dgm:prSet phldrT="[Текст]"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Відділ СП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B04AAE2-503F-4600-B9AD-023764168C3F}" type="parTrans" cxnId="{8CBE21C5-F4A3-4933-AFAB-40FF9E1E3DB7}">
      <dgm:prSet/>
      <dgm:spPr/>
      <dgm:t>
        <a:bodyPr/>
        <a:lstStyle/>
        <a:p>
          <a:endParaRPr lang="uk-UA"/>
        </a:p>
      </dgm:t>
    </dgm:pt>
    <dgm:pt modelId="{DEFFA2C8-ED77-4587-A7FC-C17AE58EAC40}" type="sibTrans" cxnId="{8CBE21C5-F4A3-4933-AFAB-40FF9E1E3DB7}">
      <dgm:prSet/>
      <dgm:spPr/>
      <dgm:t>
        <a:bodyPr/>
        <a:lstStyle/>
        <a:p>
          <a:endParaRPr lang="uk-UA"/>
        </a:p>
      </dgm:t>
    </dgm:pt>
    <dgm:pt modelId="{6785B39B-D037-4453-AC89-EA82493520E2}">
      <dgm:prSet phldrT="[Текст]" custT="1"/>
      <dgm:spPr/>
      <dgm:t>
        <a:bodyPr/>
        <a:lstStyle/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співробітників центрального органу управління та начальників територіальних управлінь Служби судової охорони та їхніх заступників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2ABCF1C4-31CB-4550-93A9-FFA2A32F0DF1}" type="parTrans" cxnId="{FDB6148F-B9F0-4F86-8F33-4271A0629B88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E8DE7265-9E59-429E-82F4-8EA8FA95446B}" type="sibTrans" cxnId="{FDB6148F-B9F0-4F86-8F33-4271A0629B88}">
      <dgm:prSet/>
      <dgm:spPr/>
      <dgm:t>
        <a:bodyPr/>
        <a:lstStyle/>
        <a:p>
          <a:endParaRPr lang="uk-UA"/>
        </a:p>
      </dgm:t>
    </dgm:pt>
    <dgm:pt modelId="{F7D0038C-1A00-4C4A-8A15-45B363C6852E}">
      <dgm:prSet phldrT="[Текст]"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Дніпровське РВ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3B5005E-A498-4875-911B-4324201E031F}" type="parTrans" cxnId="{FB4627EB-2B54-4205-9F55-391080A13801}">
      <dgm:prSet/>
      <dgm:spPr/>
      <dgm:t>
        <a:bodyPr/>
        <a:lstStyle/>
        <a:p>
          <a:endParaRPr lang="uk-UA"/>
        </a:p>
      </dgm:t>
    </dgm:pt>
    <dgm:pt modelId="{6C1FE392-82A5-47A0-A5B0-18813CC805F7}" type="sibTrans" cxnId="{FB4627EB-2B54-4205-9F55-391080A13801}">
      <dgm:prSet/>
      <dgm:spPr/>
      <dgm:t>
        <a:bodyPr/>
        <a:lstStyle/>
        <a:p>
          <a:endParaRPr lang="uk-UA"/>
        </a:p>
      </dgm:t>
    </dgm:pt>
    <dgm:pt modelId="{300BE719-03F9-494F-B4C3-58BCC4B4AFE5}">
      <dgm:prSet phldrT="[Текст]" custT="1"/>
      <dgm:spPr/>
      <dgm:t>
        <a:bodyPr/>
        <a:lstStyle/>
        <a:p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Дніпро</a:t>
          </a:r>
        </a:p>
        <a:p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Кропивницький</a:t>
          </a:r>
        </a:p>
        <a:p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 Запоріжжя </a:t>
          </a:r>
        </a:p>
        <a:p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(області)</a:t>
          </a:r>
          <a:endParaRPr lang="uk-UA" sz="1300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570D75A6-AC46-4CF3-97EF-730907A59E89}" type="parTrans" cxnId="{0324B2DB-93BF-4174-AD4E-CBF135E1EA63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9F9EE056-B042-40D6-B056-5B6806AE4478}" type="sibTrans" cxnId="{0324B2DB-93BF-4174-AD4E-CBF135E1EA63}">
      <dgm:prSet/>
      <dgm:spPr/>
      <dgm:t>
        <a:bodyPr/>
        <a:lstStyle/>
        <a:p>
          <a:endParaRPr lang="uk-UA"/>
        </a:p>
      </dgm:t>
    </dgm:pt>
    <dgm:pt modelId="{E2DE917A-7115-4632-8F0C-E60744721406}">
      <dgm:prSet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Львівське РВ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11E7F6E-5189-4A8E-B408-681DA3559746}" type="parTrans" cxnId="{FC66ADCE-6709-46B8-9E70-1023A995AD3E}">
      <dgm:prSet/>
      <dgm:spPr/>
      <dgm:t>
        <a:bodyPr/>
        <a:lstStyle/>
        <a:p>
          <a:endParaRPr lang="uk-UA"/>
        </a:p>
      </dgm:t>
    </dgm:pt>
    <dgm:pt modelId="{C2A17C09-CA48-452F-B3E6-12D044651C07}" type="sibTrans" cxnId="{FC66ADCE-6709-46B8-9E70-1023A995AD3E}">
      <dgm:prSet/>
      <dgm:spPr/>
      <dgm:t>
        <a:bodyPr/>
        <a:lstStyle/>
        <a:p>
          <a:endParaRPr lang="uk-UA"/>
        </a:p>
      </dgm:t>
    </dgm:pt>
    <dgm:pt modelId="{C3909F49-BBB9-436E-9E60-E7AE49D41A21}">
      <dgm:prSet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Одеське РВ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CD97506-3D26-492A-9D51-55757E7756FD}" type="parTrans" cxnId="{DCBADAFF-62D9-438D-9373-C20ADE6CF07E}">
      <dgm:prSet/>
      <dgm:spPr/>
      <dgm:t>
        <a:bodyPr/>
        <a:lstStyle/>
        <a:p>
          <a:endParaRPr lang="uk-UA"/>
        </a:p>
      </dgm:t>
    </dgm:pt>
    <dgm:pt modelId="{95C358FD-EFB2-421A-BC6B-37E8EEB6951C}" type="sibTrans" cxnId="{DCBADAFF-62D9-438D-9373-C20ADE6CF07E}">
      <dgm:prSet/>
      <dgm:spPr/>
      <dgm:t>
        <a:bodyPr/>
        <a:lstStyle/>
        <a:p>
          <a:endParaRPr lang="uk-UA"/>
        </a:p>
      </dgm:t>
    </dgm:pt>
    <dgm:pt modelId="{12C8942D-778B-4203-8432-379D626C4D71}">
      <dgm:prSet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Харківське РВ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C424670-538A-4C16-9D71-E68D3CDB86EE}" type="parTrans" cxnId="{640BC663-B7D9-4B12-8F67-E1B74E300E96}">
      <dgm:prSet/>
      <dgm:spPr/>
      <dgm:t>
        <a:bodyPr/>
        <a:lstStyle/>
        <a:p>
          <a:endParaRPr lang="uk-UA"/>
        </a:p>
      </dgm:t>
    </dgm:pt>
    <dgm:pt modelId="{218753F2-4190-43A0-A792-A2EBE37B9DB9}" type="sibTrans" cxnId="{640BC663-B7D9-4B12-8F67-E1B74E300E96}">
      <dgm:prSet/>
      <dgm:spPr/>
      <dgm:t>
        <a:bodyPr/>
        <a:lstStyle/>
        <a:p>
          <a:endParaRPr lang="uk-UA"/>
        </a:p>
      </dgm:t>
    </dgm:pt>
    <dgm:pt modelId="{8088E324-8D60-4A95-BDC7-46C26089BAA3}">
      <dgm:prSet custT="1"/>
      <dgm:spPr/>
      <dgm:t>
        <a:bodyPr/>
        <a:lstStyle/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Львів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Рівне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Луцьк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Ужгород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Івано–Франківськ (області)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C9F84822-5FAA-4D4C-9EAF-964B030BDEF1}" type="parTrans" cxnId="{18F69BE3-B172-4423-8026-ED2DA11CCD13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F7F13F5B-06B6-42DA-8148-F374788C73B9}" type="sibTrans" cxnId="{18F69BE3-B172-4423-8026-ED2DA11CCD13}">
      <dgm:prSet/>
      <dgm:spPr/>
      <dgm:t>
        <a:bodyPr/>
        <a:lstStyle/>
        <a:p>
          <a:endParaRPr lang="uk-UA"/>
        </a:p>
      </dgm:t>
    </dgm:pt>
    <dgm:pt modelId="{FC8D237A-81A0-409B-B01A-CBF30860D837}">
      <dgm:prSet custT="1"/>
      <dgm:spPr/>
      <dgm:t>
        <a:bodyPr/>
        <a:lstStyle/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Одеса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Миколаїв</a:t>
          </a: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Херсон (</a:t>
          </a:r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області)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A7844C06-7E3D-4575-BF1B-D4AFF95E2615}" type="parTrans" cxnId="{DED067E0-29B6-4B43-859D-5E70363B09AA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F1E4BF5D-3035-43C4-BDF3-19780A465C2C}" type="sibTrans" cxnId="{DED067E0-29B6-4B43-859D-5E70363B09AA}">
      <dgm:prSet/>
      <dgm:spPr/>
      <dgm:t>
        <a:bodyPr/>
        <a:lstStyle/>
        <a:p>
          <a:endParaRPr lang="uk-UA"/>
        </a:p>
      </dgm:t>
    </dgm:pt>
    <dgm:pt modelId="{D1985996-BC9E-4761-813D-6BF06FD7FE95}">
      <dgm:prSet custT="1"/>
      <dgm:spPr/>
      <dgm:t>
        <a:bodyPr/>
        <a:lstStyle/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Донецьк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Луганськ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Полтава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Суми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Харків</a:t>
          </a: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(області)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E248D5F9-F4E3-4DFA-A945-59CFECA2B2C2}" type="parTrans" cxnId="{75306535-982F-4EB2-B4BF-0729BA3D1349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CC1A3B1C-82F6-4DEE-A832-5D9FFB1E99F4}" type="sibTrans" cxnId="{75306535-982F-4EB2-B4BF-0729BA3D1349}">
      <dgm:prSet/>
      <dgm:spPr/>
      <dgm:t>
        <a:bodyPr/>
        <a:lstStyle/>
        <a:p>
          <a:endParaRPr lang="uk-UA"/>
        </a:p>
      </dgm:t>
    </dgm:pt>
    <dgm:pt modelId="{BDC12996-6F7C-4620-A6A1-532115433E98}">
      <dgm:prSet custT="1"/>
      <dgm:spPr/>
      <dgm:t>
        <a:bodyPr/>
        <a:lstStyle/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місто Київ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Київська </a:t>
          </a:r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область</a:t>
          </a:r>
          <a:endParaRPr lang="uk-UA" sz="1300" b="1" dirty="0" smtClean="0"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Вінниця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Житомир 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Черкаси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Чернігів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області)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46C4E21F-A31D-416F-94EE-0900938A0D78}" type="parTrans" cxnId="{4AA907CF-73FC-4FDD-8205-02AF3C30AAC3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85DDBAD5-4E30-4B3C-9A3B-A45BBABD6F20}" type="sibTrans" cxnId="{4AA907CF-73FC-4FDD-8205-02AF3C30AAC3}">
      <dgm:prSet/>
      <dgm:spPr/>
      <dgm:t>
        <a:bodyPr/>
        <a:lstStyle/>
        <a:p>
          <a:endParaRPr lang="uk-UA"/>
        </a:p>
      </dgm:t>
    </dgm:pt>
    <dgm:pt modelId="{3BA657CD-F540-48E7-AE64-DDD3DC9ABBF7}">
      <dgm:prSet/>
      <dgm:spPr/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Чернівецьке РВ</a:t>
          </a:r>
          <a:endParaRPr lang="uk-U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D57B157-965E-4218-9906-0924AF0FDF08}" type="parTrans" cxnId="{5462FD5D-1F5D-40F4-93EE-7F6BDAF04EA9}">
      <dgm:prSet/>
      <dgm:spPr/>
      <dgm:t>
        <a:bodyPr/>
        <a:lstStyle/>
        <a:p>
          <a:endParaRPr lang="ru-RU"/>
        </a:p>
      </dgm:t>
    </dgm:pt>
    <dgm:pt modelId="{B9278281-8581-4B8D-9A4E-25DFD3CE8416}" type="sibTrans" cxnId="{5462FD5D-1F5D-40F4-93EE-7F6BDAF04EA9}">
      <dgm:prSet/>
      <dgm:spPr/>
      <dgm:t>
        <a:bodyPr/>
        <a:lstStyle/>
        <a:p>
          <a:endParaRPr lang="ru-RU"/>
        </a:p>
      </dgm:t>
    </dgm:pt>
    <dgm:pt modelId="{E40DDAA1-5FC6-400E-9283-6C493E9D36E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uk-UA" sz="1300" b="1" noProof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Чернівці Тернопіль Хмельницький</a:t>
          </a:r>
        </a:p>
        <a:p>
          <a:pPr>
            <a:lnSpc>
              <a:spcPct val="100000"/>
            </a:lnSpc>
          </a:pPr>
          <a:r>
            <a:rPr lang="uk-UA" sz="1300" b="1" noProof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(області)</a:t>
          </a:r>
          <a:endParaRPr lang="uk-UA" sz="7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4DAE43-5D61-4E8E-A43C-CD2B10A36000}" type="parTrans" cxnId="{3A13E42E-F96B-4FB5-B87B-293FD3F4865C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C3FBBC17-DE04-4689-B16E-E63CA21E948E}" type="sibTrans" cxnId="{3A13E42E-F96B-4FB5-B87B-293FD3F4865C}">
      <dgm:prSet/>
      <dgm:spPr/>
      <dgm:t>
        <a:bodyPr/>
        <a:lstStyle/>
        <a:p>
          <a:endParaRPr lang="ru-RU"/>
        </a:p>
      </dgm:t>
    </dgm:pt>
    <dgm:pt modelId="{D74B43B0-3409-4100-B459-880544065B0C}" type="pres">
      <dgm:prSet presAssocID="{9487FFE0-2ED0-4D3F-A3C6-FBDC0F39998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6680C756-A6A6-446C-B9F7-3F645F7052DF}" type="pres">
      <dgm:prSet presAssocID="{51FC9053-800B-4C3A-AFD6-F25EBBC9B45C}" presName="root" presStyleCnt="0"/>
      <dgm:spPr/>
    </dgm:pt>
    <dgm:pt modelId="{B81ADE69-4E87-49F7-9CF1-ED157DFEB801}" type="pres">
      <dgm:prSet presAssocID="{51FC9053-800B-4C3A-AFD6-F25EBBC9B45C}" presName="rootComposite" presStyleCnt="0"/>
      <dgm:spPr/>
    </dgm:pt>
    <dgm:pt modelId="{6EBB83D1-C049-47F6-BD9A-33148D6AD8CE}" type="pres">
      <dgm:prSet presAssocID="{51FC9053-800B-4C3A-AFD6-F25EBBC9B45C}" presName="rootText" presStyleLbl="node1" presStyleIdx="0" presStyleCnt="6" custScaleX="119438"/>
      <dgm:spPr/>
      <dgm:t>
        <a:bodyPr/>
        <a:lstStyle/>
        <a:p>
          <a:endParaRPr lang="uk-UA"/>
        </a:p>
      </dgm:t>
    </dgm:pt>
    <dgm:pt modelId="{B43BEBE2-021A-4779-B4D8-D9E55CEF555E}" type="pres">
      <dgm:prSet presAssocID="{51FC9053-800B-4C3A-AFD6-F25EBBC9B45C}" presName="rootConnector" presStyleLbl="node1" presStyleIdx="0" presStyleCnt="6"/>
      <dgm:spPr/>
      <dgm:t>
        <a:bodyPr/>
        <a:lstStyle/>
        <a:p>
          <a:endParaRPr lang="uk-UA"/>
        </a:p>
      </dgm:t>
    </dgm:pt>
    <dgm:pt modelId="{3D4E66F7-1AFB-4B56-B87F-CC2C87E15D3B}" type="pres">
      <dgm:prSet presAssocID="{51FC9053-800B-4C3A-AFD6-F25EBBC9B45C}" presName="childShape" presStyleCnt="0"/>
      <dgm:spPr/>
    </dgm:pt>
    <dgm:pt modelId="{EC846D1D-24B7-4A48-A2F4-646FE7DFEBCE}" type="pres">
      <dgm:prSet presAssocID="{2ABCF1C4-31CB-4550-93A9-FFA2A32F0DF1}" presName="Name13" presStyleLbl="parChTrans1D2" presStyleIdx="0" presStyleCnt="7"/>
      <dgm:spPr/>
      <dgm:t>
        <a:bodyPr/>
        <a:lstStyle/>
        <a:p>
          <a:endParaRPr lang="uk-UA"/>
        </a:p>
      </dgm:t>
    </dgm:pt>
    <dgm:pt modelId="{7C80694D-809C-4E1E-B7DD-C52FD19CDA25}" type="pres">
      <dgm:prSet presAssocID="{6785B39B-D037-4453-AC89-EA82493520E2}" presName="childText" presStyleLbl="bgAcc1" presStyleIdx="0" presStyleCnt="7" custScaleX="190450" custScaleY="43428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FB9A514-3443-43FF-8BF1-F0865F415FB5}" type="pres">
      <dgm:prSet presAssocID="{46C4E21F-A31D-416F-94EE-0900938A0D78}" presName="Name13" presStyleLbl="parChTrans1D2" presStyleIdx="1" presStyleCnt="7"/>
      <dgm:spPr/>
      <dgm:t>
        <a:bodyPr/>
        <a:lstStyle/>
        <a:p>
          <a:endParaRPr lang="uk-UA"/>
        </a:p>
      </dgm:t>
    </dgm:pt>
    <dgm:pt modelId="{DA19E8E3-F235-4855-8031-AEF582A21A1F}" type="pres">
      <dgm:prSet presAssocID="{BDC12996-6F7C-4620-A6A1-532115433E98}" presName="childText" presStyleLbl="bgAcc1" presStyleIdx="1" presStyleCnt="7" custScaleX="172271" custScaleY="401831" custLinFactNeighborX="1121" custLinFactNeighborY="1007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E1643AC-36B8-4D21-BB51-F962E28D1140}" type="pres">
      <dgm:prSet presAssocID="{F7D0038C-1A00-4C4A-8A15-45B363C6852E}" presName="root" presStyleCnt="0"/>
      <dgm:spPr/>
    </dgm:pt>
    <dgm:pt modelId="{B2F81770-BCA5-4499-BF5B-B92BEB539412}" type="pres">
      <dgm:prSet presAssocID="{F7D0038C-1A00-4C4A-8A15-45B363C6852E}" presName="rootComposite" presStyleCnt="0"/>
      <dgm:spPr/>
    </dgm:pt>
    <dgm:pt modelId="{670EE249-F303-47E4-98AB-9B5614900BCA}" type="pres">
      <dgm:prSet presAssocID="{F7D0038C-1A00-4C4A-8A15-45B363C6852E}" presName="rootText" presStyleLbl="node1" presStyleIdx="1" presStyleCnt="6" custScaleX="181328"/>
      <dgm:spPr/>
      <dgm:t>
        <a:bodyPr/>
        <a:lstStyle/>
        <a:p>
          <a:endParaRPr lang="uk-UA"/>
        </a:p>
      </dgm:t>
    </dgm:pt>
    <dgm:pt modelId="{9D072231-44EF-484B-9572-5322A70D17B8}" type="pres">
      <dgm:prSet presAssocID="{F7D0038C-1A00-4C4A-8A15-45B363C6852E}" presName="rootConnector" presStyleLbl="node1" presStyleIdx="1" presStyleCnt="6"/>
      <dgm:spPr/>
      <dgm:t>
        <a:bodyPr/>
        <a:lstStyle/>
        <a:p>
          <a:endParaRPr lang="uk-UA"/>
        </a:p>
      </dgm:t>
    </dgm:pt>
    <dgm:pt modelId="{374426DC-4F62-413A-9A4F-2EA9B398E6F5}" type="pres">
      <dgm:prSet presAssocID="{F7D0038C-1A00-4C4A-8A15-45B363C6852E}" presName="childShape" presStyleCnt="0"/>
      <dgm:spPr/>
    </dgm:pt>
    <dgm:pt modelId="{56996AD9-E83A-4ACA-AE38-09BB3FDF0A05}" type="pres">
      <dgm:prSet presAssocID="{570D75A6-AC46-4CF3-97EF-730907A59E89}" presName="Name13" presStyleLbl="parChTrans1D2" presStyleIdx="2" presStyleCnt="7"/>
      <dgm:spPr/>
      <dgm:t>
        <a:bodyPr/>
        <a:lstStyle/>
        <a:p>
          <a:endParaRPr lang="uk-UA"/>
        </a:p>
      </dgm:t>
    </dgm:pt>
    <dgm:pt modelId="{2D7928D3-ABE8-43CB-8565-3D540B33441C}" type="pres">
      <dgm:prSet presAssocID="{300BE719-03F9-494F-B4C3-58BCC4B4AFE5}" presName="childText" presStyleLbl="bgAcc1" presStyleIdx="2" presStyleCnt="7" custScaleX="182677" custScaleY="19640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0EE1CEF-1454-4B84-9EAB-5C5F5FE826DD}" type="pres">
      <dgm:prSet presAssocID="{E2DE917A-7115-4632-8F0C-E60744721406}" presName="root" presStyleCnt="0"/>
      <dgm:spPr/>
    </dgm:pt>
    <dgm:pt modelId="{D8DA0395-2009-4C5A-A8A7-1397E76C1BFB}" type="pres">
      <dgm:prSet presAssocID="{E2DE917A-7115-4632-8F0C-E60744721406}" presName="rootComposite" presStyleCnt="0"/>
      <dgm:spPr/>
    </dgm:pt>
    <dgm:pt modelId="{81D39417-23EF-4885-9351-EA0B5322EF36}" type="pres">
      <dgm:prSet presAssocID="{E2DE917A-7115-4632-8F0C-E60744721406}" presName="rootText" presStyleLbl="node1" presStyleIdx="2" presStyleCnt="6" custScaleX="119438" custLinFactNeighborX="-7660" custLinFactNeighborY="733"/>
      <dgm:spPr/>
      <dgm:t>
        <a:bodyPr/>
        <a:lstStyle/>
        <a:p>
          <a:endParaRPr lang="uk-UA"/>
        </a:p>
      </dgm:t>
    </dgm:pt>
    <dgm:pt modelId="{8952889C-2F6C-4F11-AB0E-ED997ACEB0C5}" type="pres">
      <dgm:prSet presAssocID="{E2DE917A-7115-4632-8F0C-E60744721406}" presName="rootConnector" presStyleLbl="node1" presStyleIdx="2" presStyleCnt="6"/>
      <dgm:spPr/>
      <dgm:t>
        <a:bodyPr/>
        <a:lstStyle/>
        <a:p>
          <a:endParaRPr lang="uk-UA"/>
        </a:p>
      </dgm:t>
    </dgm:pt>
    <dgm:pt modelId="{5F0446B4-A34B-496A-BFF2-C6335633A0BD}" type="pres">
      <dgm:prSet presAssocID="{E2DE917A-7115-4632-8F0C-E60744721406}" presName="childShape" presStyleCnt="0"/>
      <dgm:spPr/>
    </dgm:pt>
    <dgm:pt modelId="{16C733DB-BC5B-43E6-B621-6DBA50B671D2}" type="pres">
      <dgm:prSet presAssocID="{C9F84822-5FAA-4D4C-9EAF-964B030BDEF1}" presName="Name13" presStyleLbl="parChTrans1D2" presStyleIdx="3" presStyleCnt="7"/>
      <dgm:spPr/>
      <dgm:t>
        <a:bodyPr/>
        <a:lstStyle/>
        <a:p>
          <a:endParaRPr lang="uk-UA"/>
        </a:p>
      </dgm:t>
    </dgm:pt>
    <dgm:pt modelId="{20E3A451-709E-48B6-966C-AF2C49507A3D}" type="pres">
      <dgm:prSet presAssocID="{8088E324-8D60-4A95-BDC7-46C26089BAA3}" presName="childText" presStyleLbl="bgAcc1" presStyleIdx="3" presStyleCnt="7" custScaleX="147254" custScaleY="352526" custLinFactNeighborX="-11583" custLinFactNeighborY="27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AF55938-D23F-43D0-B873-3AA6CBC7D65A}" type="pres">
      <dgm:prSet presAssocID="{C3909F49-BBB9-436E-9E60-E7AE49D41A21}" presName="root" presStyleCnt="0"/>
      <dgm:spPr/>
    </dgm:pt>
    <dgm:pt modelId="{C8B5A2E9-98D0-463F-8577-B50401564BF3}" type="pres">
      <dgm:prSet presAssocID="{C3909F49-BBB9-436E-9E60-E7AE49D41A21}" presName="rootComposite" presStyleCnt="0"/>
      <dgm:spPr/>
    </dgm:pt>
    <dgm:pt modelId="{1D8FEF4B-A125-4421-94F7-05D9BBE97D9C}" type="pres">
      <dgm:prSet presAssocID="{C3909F49-BBB9-436E-9E60-E7AE49D41A21}" presName="rootText" presStyleLbl="node1" presStyleIdx="3" presStyleCnt="6" custScaleX="119438" custLinFactNeighborX="-10986" custLinFactNeighborY="2546"/>
      <dgm:spPr/>
      <dgm:t>
        <a:bodyPr/>
        <a:lstStyle/>
        <a:p>
          <a:endParaRPr lang="uk-UA"/>
        </a:p>
      </dgm:t>
    </dgm:pt>
    <dgm:pt modelId="{605F483C-5FE4-493F-BEF4-4DD9AD1C3738}" type="pres">
      <dgm:prSet presAssocID="{C3909F49-BBB9-436E-9E60-E7AE49D41A21}" presName="rootConnector" presStyleLbl="node1" presStyleIdx="3" presStyleCnt="6"/>
      <dgm:spPr/>
      <dgm:t>
        <a:bodyPr/>
        <a:lstStyle/>
        <a:p>
          <a:endParaRPr lang="uk-UA"/>
        </a:p>
      </dgm:t>
    </dgm:pt>
    <dgm:pt modelId="{EE89802D-9E4D-40D4-ACA4-572F05F59871}" type="pres">
      <dgm:prSet presAssocID="{C3909F49-BBB9-436E-9E60-E7AE49D41A21}" presName="childShape" presStyleCnt="0"/>
      <dgm:spPr/>
    </dgm:pt>
    <dgm:pt modelId="{A2C6E96B-2FBF-44D9-98CB-7E93E3BC17C5}" type="pres">
      <dgm:prSet presAssocID="{A7844C06-7E3D-4575-BF1B-D4AFF95E2615}" presName="Name13" presStyleLbl="parChTrans1D2" presStyleIdx="4" presStyleCnt="7"/>
      <dgm:spPr/>
      <dgm:t>
        <a:bodyPr/>
        <a:lstStyle/>
        <a:p>
          <a:endParaRPr lang="uk-UA"/>
        </a:p>
      </dgm:t>
    </dgm:pt>
    <dgm:pt modelId="{B956D6B9-BC0D-4948-A4D6-396803CA9961}" type="pres">
      <dgm:prSet presAssocID="{FC8D237A-81A0-409B-B01A-CBF30860D837}" presName="childText" presStyleLbl="bgAcc1" presStyleIdx="4" presStyleCnt="7" custScaleX="132246" custScaleY="213192" custLinFactNeighborX="-21328" custLinFactNeighborY="425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D624A55-3DF1-42A0-863B-815E1CB24E77}" type="pres">
      <dgm:prSet presAssocID="{12C8942D-778B-4203-8432-379D626C4D71}" presName="root" presStyleCnt="0"/>
      <dgm:spPr/>
    </dgm:pt>
    <dgm:pt modelId="{F644C795-3B30-46B5-A4FC-B93F193BF65E}" type="pres">
      <dgm:prSet presAssocID="{12C8942D-778B-4203-8432-379D626C4D71}" presName="rootComposite" presStyleCnt="0"/>
      <dgm:spPr/>
    </dgm:pt>
    <dgm:pt modelId="{B90B54E1-3EF9-4453-AAFA-0CA5A909532C}" type="pres">
      <dgm:prSet presAssocID="{12C8942D-778B-4203-8432-379D626C4D71}" presName="rootText" presStyleLbl="node1" presStyleIdx="4" presStyleCnt="6" custScaleX="119438" custLinFactNeighborX="-21738" custLinFactNeighborY="9801"/>
      <dgm:spPr/>
      <dgm:t>
        <a:bodyPr/>
        <a:lstStyle/>
        <a:p>
          <a:endParaRPr lang="uk-UA"/>
        </a:p>
      </dgm:t>
    </dgm:pt>
    <dgm:pt modelId="{9E007679-C28B-450C-ADF1-B412482F8B3E}" type="pres">
      <dgm:prSet presAssocID="{12C8942D-778B-4203-8432-379D626C4D71}" presName="rootConnector" presStyleLbl="node1" presStyleIdx="4" presStyleCnt="6"/>
      <dgm:spPr/>
      <dgm:t>
        <a:bodyPr/>
        <a:lstStyle/>
        <a:p>
          <a:endParaRPr lang="uk-UA"/>
        </a:p>
      </dgm:t>
    </dgm:pt>
    <dgm:pt modelId="{A207905C-7EB6-4D04-AA12-65905136DFA9}" type="pres">
      <dgm:prSet presAssocID="{12C8942D-778B-4203-8432-379D626C4D71}" presName="childShape" presStyleCnt="0"/>
      <dgm:spPr/>
    </dgm:pt>
    <dgm:pt modelId="{9C79B0C3-BE7C-40CE-9EA4-E58612936C48}" type="pres">
      <dgm:prSet presAssocID="{E248D5F9-F4E3-4DFA-A945-59CFECA2B2C2}" presName="Name13" presStyleLbl="parChTrans1D2" presStyleIdx="5" presStyleCnt="7"/>
      <dgm:spPr/>
      <dgm:t>
        <a:bodyPr/>
        <a:lstStyle/>
        <a:p>
          <a:endParaRPr lang="uk-UA"/>
        </a:p>
      </dgm:t>
    </dgm:pt>
    <dgm:pt modelId="{C2E1FD84-E564-4CEA-93CA-A9C6B507B329}" type="pres">
      <dgm:prSet presAssocID="{D1985996-BC9E-4761-813D-6BF06FD7FE95}" presName="childText" presStyleLbl="bgAcc1" presStyleIdx="5" presStyleCnt="7" custScaleX="115829" custScaleY="378933" custLinFactNeighborX="-29181" custLinFactNeighborY="-929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C739531-BB81-4677-9AB6-C9C8A742C256}" type="pres">
      <dgm:prSet presAssocID="{3BA657CD-F540-48E7-AE64-DDD3DC9ABBF7}" presName="root" presStyleCnt="0"/>
      <dgm:spPr/>
    </dgm:pt>
    <dgm:pt modelId="{82256F30-4BF3-46C8-9B30-D0FED98861CD}" type="pres">
      <dgm:prSet presAssocID="{3BA657CD-F540-48E7-AE64-DDD3DC9ABBF7}" presName="rootComposite" presStyleCnt="0"/>
      <dgm:spPr/>
    </dgm:pt>
    <dgm:pt modelId="{54386FE9-BCCB-4F08-B4C1-2A3233E1A2D6}" type="pres">
      <dgm:prSet presAssocID="{3BA657CD-F540-48E7-AE64-DDD3DC9ABBF7}" presName="rootText" presStyleLbl="node1" presStyleIdx="5" presStyleCnt="6" custScaleX="119438" custLinFactNeighborX="-29231" custLinFactNeighborY="6587"/>
      <dgm:spPr/>
      <dgm:t>
        <a:bodyPr/>
        <a:lstStyle/>
        <a:p>
          <a:endParaRPr lang="ru-RU"/>
        </a:p>
      </dgm:t>
    </dgm:pt>
    <dgm:pt modelId="{588BA5B6-D50D-4324-A783-05254F58C85A}" type="pres">
      <dgm:prSet presAssocID="{3BA657CD-F540-48E7-AE64-DDD3DC9ABBF7}" presName="rootConnector" presStyleLbl="node1" presStyleIdx="5" presStyleCnt="6"/>
      <dgm:spPr/>
      <dgm:t>
        <a:bodyPr/>
        <a:lstStyle/>
        <a:p>
          <a:endParaRPr lang="ru-RU"/>
        </a:p>
      </dgm:t>
    </dgm:pt>
    <dgm:pt modelId="{210A05D3-F286-43C7-8313-7037CF580560}" type="pres">
      <dgm:prSet presAssocID="{3BA657CD-F540-48E7-AE64-DDD3DC9ABBF7}" presName="childShape" presStyleCnt="0"/>
      <dgm:spPr/>
    </dgm:pt>
    <dgm:pt modelId="{D7493F98-14AA-4BC7-BDD9-08185D0B7166}" type="pres">
      <dgm:prSet presAssocID="{564DAE43-5D61-4E8E-A43C-CD2B10A36000}" presName="Name13" presStyleLbl="parChTrans1D2" presStyleIdx="6" presStyleCnt="7"/>
      <dgm:spPr/>
      <dgm:t>
        <a:bodyPr/>
        <a:lstStyle/>
        <a:p>
          <a:endParaRPr lang="ru-RU"/>
        </a:p>
      </dgm:t>
    </dgm:pt>
    <dgm:pt modelId="{A4406B63-9C69-4ECA-BF0E-ED6ED9B04CE8}" type="pres">
      <dgm:prSet presAssocID="{E40DDAA1-5FC6-400E-9283-6C493E9D36E5}" presName="childText" presStyleLbl="bgAcc1" presStyleIdx="6" presStyleCnt="7" custScaleX="179478" custScaleY="225489" custLinFactNeighborX="-42622" custLinFactNeighborY="4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13E42E-F96B-4FB5-B87B-293FD3F4865C}" srcId="{3BA657CD-F540-48E7-AE64-DDD3DC9ABBF7}" destId="{E40DDAA1-5FC6-400E-9283-6C493E9D36E5}" srcOrd="0" destOrd="0" parTransId="{564DAE43-5D61-4E8E-A43C-CD2B10A36000}" sibTransId="{C3FBBC17-DE04-4689-B16E-E63CA21E948E}"/>
    <dgm:cxn modelId="{29771288-4B9C-4B43-8DDD-440410A9C7D9}" type="presOf" srcId="{2ABCF1C4-31CB-4550-93A9-FFA2A32F0DF1}" destId="{EC846D1D-24B7-4A48-A2F4-646FE7DFEBCE}" srcOrd="0" destOrd="0" presId="urn:microsoft.com/office/officeart/2005/8/layout/hierarchy3"/>
    <dgm:cxn modelId="{FC66ADCE-6709-46B8-9E70-1023A995AD3E}" srcId="{9487FFE0-2ED0-4D3F-A3C6-FBDC0F399986}" destId="{E2DE917A-7115-4632-8F0C-E60744721406}" srcOrd="2" destOrd="0" parTransId="{511E7F6E-5189-4A8E-B408-681DA3559746}" sibTransId="{C2A17C09-CA48-452F-B3E6-12D044651C07}"/>
    <dgm:cxn modelId="{3243A792-2307-477F-B870-393F71A94722}" type="presOf" srcId="{E248D5F9-F4E3-4DFA-A945-59CFECA2B2C2}" destId="{9C79B0C3-BE7C-40CE-9EA4-E58612936C48}" srcOrd="0" destOrd="0" presId="urn:microsoft.com/office/officeart/2005/8/layout/hierarchy3"/>
    <dgm:cxn modelId="{640BC663-B7D9-4B12-8F67-E1B74E300E96}" srcId="{9487FFE0-2ED0-4D3F-A3C6-FBDC0F399986}" destId="{12C8942D-778B-4203-8432-379D626C4D71}" srcOrd="4" destOrd="0" parTransId="{4C424670-538A-4C16-9D71-E68D3CDB86EE}" sibTransId="{218753F2-4190-43A0-A792-A2EBE37B9DB9}"/>
    <dgm:cxn modelId="{AE17781F-89E9-4BEC-9A81-1629E0DBEE67}" type="presOf" srcId="{C3909F49-BBB9-436E-9E60-E7AE49D41A21}" destId="{605F483C-5FE4-493F-BEF4-4DD9AD1C3738}" srcOrd="1" destOrd="0" presId="urn:microsoft.com/office/officeart/2005/8/layout/hierarchy3"/>
    <dgm:cxn modelId="{6292ADD4-0790-4FDA-BC78-49727CA9EAD2}" type="presOf" srcId="{BDC12996-6F7C-4620-A6A1-532115433E98}" destId="{DA19E8E3-F235-4855-8031-AEF582A21A1F}" srcOrd="0" destOrd="0" presId="urn:microsoft.com/office/officeart/2005/8/layout/hierarchy3"/>
    <dgm:cxn modelId="{8F5396E5-B63B-4ABE-A3B8-C2BDBB6265ED}" type="presOf" srcId="{E2DE917A-7115-4632-8F0C-E60744721406}" destId="{81D39417-23EF-4885-9351-EA0B5322EF36}" srcOrd="0" destOrd="0" presId="urn:microsoft.com/office/officeart/2005/8/layout/hierarchy3"/>
    <dgm:cxn modelId="{38832E34-5599-44F0-AB01-FC8D96CFAD5B}" type="presOf" srcId="{8088E324-8D60-4A95-BDC7-46C26089BAA3}" destId="{20E3A451-709E-48B6-966C-AF2C49507A3D}" srcOrd="0" destOrd="0" presId="urn:microsoft.com/office/officeart/2005/8/layout/hierarchy3"/>
    <dgm:cxn modelId="{18C6688D-0C1C-4AA9-9934-76162688773A}" type="presOf" srcId="{300BE719-03F9-494F-B4C3-58BCC4B4AFE5}" destId="{2D7928D3-ABE8-43CB-8565-3D540B33441C}" srcOrd="0" destOrd="0" presId="urn:microsoft.com/office/officeart/2005/8/layout/hierarchy3"/>
    <dgm:cxn modelId="{4AA907CF-73FC-4FDD-8205-02AF3C30AAC3}" srcId="{51FC9053-800B-4C3A-AFD6-F25EBBC9B45C}" destId="{BDC12996-6F7C-4620-A6A1-532115433E98}" srcOrd="1" destOrd="0" parTransId="{46C4E21F-A31D-416F-94EE-0900938A0D78}" sibTransId="{85DDBAD5-4E30-4B3C-9A3B-A45BBABD6F20}"/>
    <dgm:cxn modelId="{34D60C12-70F5-4A1D-BF98-FC3BFAE1D225}" type="presOf" srcId="{51FC9053-800B-4C3A-AFD6-F25EBBC9B45C}" destId="{B43BEBE2-021A-4779-B4D8-D9E55CEF555E}" srcOrd="1" destOrd="0" presId="urn:microsoft.com/office/officeart/2005/8/layout/hierarchy3"/>
    <dgm:cxn modelId="{03755482-018B-48B7-9647-6E1CC0965031}" type="presOf" srcId="{E40DDAA1-5FC6-400E-9283-6C493E9D36E5}" destId="{A4406B63-9C69-4ECA-BF0E-ED6ED9B04CE8}" srcOrd="0" destOrd="0" presId="urn:microsoft.com/office/officeart/2005/8/layout/hierarchy3"/>
    <dgm:cxn modelId="{07FF44C1-87FB-42E7-AFE5-3CE6D376AECB}" type="presOf" srcId="{F7D0038C-1A00-4C4A-8A15-45B363C6852E}" destId="{9D072231-44EF-484B-9572-5322A70D17B8}" srcOrd="1" destOrd="0" presId="urn:microsoft.com/office/officeart/2005/8/layout/hierarchy3"/>
    <dgm:cxn modelId="{3470EF48-7A29-43F6-AB8A-76F458159CF2}" type="presOf" srcId="{9487FFE0-2ED0-4D3F-A3C6-FBDC0F399986}" destId="{D74B43B0-3409-4100-B459-880544065B0C}" srcOrd="0" destOrd="0" presId="urn:microsoft.com/office/officeart/2005/8/layout/hierarchy3"/>
    <dgm:cxn modelId="{140294D9-0E22-4AFB-9717-88D16B13ACBD}" type="presOf" srcId="{D1985996-BC9E-4761-813D-6BF06FD7FE95}" destId="{C2E1FD84-E564-4CEA-93CA-A9C6B507B329}" srcOrd="0" destOrd="0" presId="urn:microsoft.com/office/officeart/2005/8/layout/hierarchy3"/>
    <dgm:cxn modelId="{5462FD5D-1F5D-40F4-93EE-7F6BDAF04EA9}" srcId="{9487FFE0-2ED0-4D3F-A3C6-FBDC0F399986}" destId="{3BA657CD-F540-48E7-AE64-DDD3DC9ABBF7}" srcOrd="5" destOrd="0" parTransId="{AD57B157-965E-4218-9906-0924AF0FDF08}" sibTransId="{B9278281-8581-4B8D-9A4E-25DFD3CE8416}"/>
    <dgm:cxn modelId="{18F69BE3-B172-4423-8026-ED2DA11CCD13}" srcId="{E2DE917A-7115-4632-8F0C-E60744721406}" destId="{8088E324-8D60-4A95-BDC7-46C26089BAA3}" srcOrd="0" destOrd="0" parTransId="{C9F84822-5FAA-4D4C-9EAF-964B030BDEF1}" sibTransId="{F7F13F5B-06B6-42DA-8148-F374788C73B9}"/>
    <dgm:cxn modelId="{6A5B58D9-5D07-475F-96B9-A0B2C64D2107}" type="presOf" srcId="{E2DE917A-7115-4632-8F0C-E60744721406}" destId="{8952889C-2F6C-4F11-AB0E-ED997ACEB0C5}" srcOrd="1" destOrd="0" presId="urn:microsoft.com/office/officeart/2005/8/layout/hierarchy3"/>
    <dgm:cxn modelId="{6A0D0B7C-3BAE-4C01-B681-C9CAF6F6041D}" type="presOf" srcId="{C3909F49-BBB9-436E-9E60-E7AE49D41A21}" destId="{1D8FEF4B-A125-4421-94F7-05D9BBE97D9C}" srcOrd="0" destOrd="0" presId="urn:microsoft.com/office/officeart/2005/8/layout/hierarchy3"/>
    <dgm:cxn modelId="{5F2C623D-52CC-4F6C-95C4-E7FC28894361}" type="presOf" srcId="{12C8942D-778B-4203-8432-379D626C4D71}" destId="{9E007679-C28B-450C-ADF1-B412482F8B3E}" srcOrd="1" destOrd="0" presId="urn:microsoft.com/office/officeart/2005/8/layout/hierarchy3"/>
    <dgm:cxn modelId="{18D7707F-1E3C-45D8-B182-DDC5F5F486CD}" type="presOf" srcId="{51FC9053-800B-4C3A-AFD6-F25EBBC9B45C}" destId="{6EBB83D1-C049-47F6-BD9A-33148D6AD8CE}" srcOrd="0" destOrd="0" presId="urn:microsoft.com/office/officeart/2005/8/layout/hierarchy3"/>
    <dgm:cxn modelId="{BA52A6D7-86E2-424C-974B-CCEE5CACFDF7}" type="presOf" srcId="{3BA657CD-F540-48E7-AE64-DDD3DC9ABBF7}" destId="{588BA5B6-D50D-4324-A783-05254F58C85A}" srcOrd="1" destOrd="0" presId="urn:microsoft.com/office/officeart/2005/8/layout/hierarchy3"/>
    <dgm:cxn modelId="{06EE3DA0-B154-40D8-83CA-9431589F79A0}" type="presOf" srcId="{C9F84822-5FAA-4D4C-9EAF-964B030BDEF1}" destId="{16C733DB-BC5B-43E6-B621-6DBA50B671D2}" srcOrd="0" destOrd="0" presId="urn:microsoft.com/office/officeart/2005/8/layout/hierarchy3"/>
    <dgm:cxn modelId="{0A5DB8DA-7745-4D1D-9B66-39C5B4C64957}" type="presOf" srcId="{A7844C06-7E3D-4575-BF1B-D4AFF95E2615}" destId="{A2C6E96B-2FBF-44D9-98CB-7E93E3BC17C5}" srcOrd="0" destOrd="0" presId="urn:microsoft.com/office/officeart/2005/8/layout/hierarchy3"/>
    <dgm:cxn modelId="{75306535-982F-4EB2-B4BF-0729BA3D1349}" srcId="{12C8942D-778B-4203-8432-379D626C4D71}" destId="{D1985996-BC9E-4761-813D-6BF06FD7FE95}" srcOrd="0" destOrd="0" parTransId="{E248D5F9-F4E3-4DFA-A945-59CFECA2B2C2}" sibTransId="{CC1A3B1C-82F6-4DEE-A832-5D9FFB1E99F4}"/>
    <dgm:cxn modelId="{74F1B04E-66AB-46E4-8B0B-AEE16ED0C0B0}" type="presOf" srcId="{12C8942D-778B-4203-8432-379D626C4D71}" destId="{B90B54E1-3EF9-4453-AAFA-0CA5A909532C}" srcOrd="0" destOrd="0" presId="urn:microsoft.com/office/officeart/2005/8/layout/hierarchy3"/>
    <dgm:cxn modelId="{866D7404-5ABB-4994-B740-927B454CFBF8}" type="presOf" srcId="{FC8D237A-81A0-409B-B01A-CBF30860D837}" destId="{B956D6B9-BC0D-4948-A4D6-396803CA9961}" srcOrd="0" destOrd="0" presId="urn:microsoft.com/office/officeart/2005/8/layout/hierarchy3"/>
    <dgm:cxn modelId="{0324B2DB-93BF-4174-AD4E-CBF135E1EA63}" srcId="{F7D0038C-1A00-4C4A-8A15-45B363C6852E}" destId="{300BE719-03F9-494F-B4C3-58BCC4B4AFE5}" srcOrd="0" destOrd="0" parTransId="{570D75A6-AC46-4CF3-97EF-730907A59E89}" sibTransId="{9F9EE056-B042-40D6-B056-5B6806AE4478}"/>
    <dgm:cxn modelId="{90A921FE-ED5D-4856-B353-CDD91CCE1BDE}" type="presOf" srcId="{6785B39B-D037-4453-AC89-EA82493520E2}" destId="{7C80694D-809C-4E1E-B7DD-C52FD19CDA25}" srcOrd="0" destOrd="0" presId="urn:microsoft.com/office/officeart/2005/8/layout/hierarchy3"/>
    <dgm:cxn modelId="{B23CD1F4-5205-4236-9F75-D840EA7FEED0}" type="presOf" srcId="{46C4E21F-A31D-416F-94EE-0900938A0D78}" destId="{CFB9A514-3443-43FF-8BF1-F0865F415FB5}" srcOrd="0" destOrd="0" presId="urn:microsoft.com/office/officeart/2005/8/layout/hierarchy3"/>
    <dgm:cxn modelId="{FDB6148F-B9F0-4F86-8F33-4271A0629B88}" srcId="{51FC9053-800B-4C3A-AFD6-F25EBBC9B45C}" destId="{6785B39B-D037-4453-AC89-EA82493520E2}" srcOrd="0" destOrd="0" parTransId="{2ABCF1C4-31CB-4550-93A9-FFA2A32F0DF1}" sibTransId="{E8DE7265-9E59-429E-82F4-8EA8FA95446B}"/>
    <dgm:cxn modelId="{5C2E717B-775D-4AF5-86DA-86B6A0F4DE0B}" type="presOf" srcId="{3BA657CD-F540-48E7-AE64-DDD3DC9ABBF7}" destId="{54386FE9-BCCB-4F08-B4C1-2A3233E1A2D6}" srcOrd="0" destOrd="0" presId="urn:microsoft.com/office/officeart/2005/8/layout/hierarchy3"/>
    <dgm:cxn modelId="{8CBE21C5-F4A3-4933-AFAB-40FF9E1E3DB7}" srcId="{9487FFE0-2ED0-4D3F-A3C6-FBDC0F399986}" destId="{51FC9053-800B-4C3A-AFD6-F25EBBC9B45C}" srcOrd="0" destOrd="0" parTransId="{9B04AAE2-503F-4600-B9AD-023764168C3F}" sibTransId="{DEFFA2C8-ED77-4587-A7FC-C17AE58EAC40}"/>
    <dgm:cxn modelId="{9512E268-66D4-46FA-855F-90A9A88CFEDB}" type="presOf" srcId="{570D75A6-AC46-4CF3-97EF-730907A59E89}" destId="{56996AD9-E83A-4ACA-AE38-09BB3FDF0A05}" srcOrd="0" destOrd="0" presId="urn:microsoft.com/office/officeart/2005/8/layout/hierarchy3"/>
    <dgm:cxn modelId="{FB4627EB-2B54-4205-9F55-391080A13801}" srcId="{9487FFE0-2ED0-4D3F-A3C6-FBDC0F399986}" destId="{F7D0038C-1A00-4C4A-8A15-45B363C6852E}" srcOrd="1" destOrd="0" parTransId="{D3B5005E-A498-4875-911B-4324201E031F}" sibTransId="{6C1FE392-82A5-47A0-A5B0-18813CC805F7}"/>
    <dgm:cxn modelId="{DCBADAFF-62D9-438D-9373-C20ADE6CF07E}" srcId="{9487FFE0-2ED0-4D3F-A3C6-FBDC0F399986}" destId="{C3909F49-BBB9-436E-9E60-E7AE49D41A21}" srcOrd="3" destOrd="0" parTransId="{0CD97506-3D26-492A-9D51-55757E7756FD}" sibTransId="{95C358FD-EFB2-421A-BC6B-37E8EEB6951C}"/>
    <dgm:cxn modelId="{E4C9934A-86D8-4E82-BB66-5FF98A83FA59}" type="presOf" srcId="{F7D0038C-1A00-4C4A-8A15-45B363C6852E}" destId="{670EE249-F303-47E4-98AB-9B5614900BCA}" srcOrd="0" destOrd="0" presId="urn:microsoft.com/office/officeart/2005/8/layout/hierarchy3"/>
    <dgm:cxn modelId="{DED067E0-29B6-4B43-859D-5E70363B09AA}" srcId="{C3909F49-BBB9-436E-9E60-E7AE49D41A21}" destId="{FC8D237A-81A0-409B-B01A-CBF30860D837}" srcOrd="0" destOrd="0" parTransId="{A7844C06-7E3D-4575-BF1B-D4AFF95E2615}" sibTransId="{F1E4BF5D-3035-43C4-BDF3-19780A465C2C}"/>
    <dgm:cxn modelId="{5EFE069F-5EC5-4D42-A24E-53DA0A260B52}" type="presOf" srcId="{564DAE43-5D61-4E8E-A43C-CD2B10A36000}" destId="{D7493F98-14AA-4BC7-BDD9-08185D0B7166}" srcOrd="0" destOrd="0" presId="urn:microsoft.com/office/officeart/2005/8/layout/hierarchy3"/>
    <dgm:cxn modelId="{99D81F19-9687-4929-A2B7-5BB30B5A49F9}" type="presParOf" srcId="{D74B43B0-3409-4100-B459-880544065B0C}" destId="{6680C756-A6A6-446C-B9F7-3F645F7052DF}" srcOrd="0" destOrd="0" presId="urn:microsoft.com/office/officeart/2005/8/layout/hierarchy3"/>
    <dgm:cxn modelId="{3F5609BF-CAAB-43DA-8B05-F081DA967AB5}" type="presParOf" srcId="{6680C756-A6A6-446C-B9F7-3F645F7052DF}" destId="{B81ADE69-4E87-49F7-9CF1-ED157DFEB801}" srcOrd="0" destOrd="0" presId="urn:microsoft.com/office/officeart/2005/8/layout/hierarchy3"/>
    <dgm:cxn modelId="{FABA2F8A-406A-415F-8110-2331C4AEB179}" type="presParOf" srcId="{B81ADE69-4E87-49F7-9CF1-ED157DFEB801}" destId="{6EBB83D1-C049-47F6-BD9A-33148D6AD8CE}" srcOrd="0" destOrd="0" presId="urn:microsoft.com/office/officeart/2005/8/layout/hierarchy3"/>
    <dgm:cxn modelId="{10AD3042-8696-4CF5-8918-40382FC41755}" type="presParOf" srcId="{B81ADE69-4E87-49F7-9CF1-ED157DFEB801}" destId="{B43BEBE2-021A-4779-B4D8-D9E55CEF555E}" srcOrd="1" destOrd="0" presId="urn:microsoft.com/office/officeart/2005/8/layout/hierarchy3"/>
    <dgm:cxn modelId="{30E2DF84-9C36-4107-B0BF-192C9781D90A}" type="presParOf" srcId="{6680C756-A6A6-446C-B9F7-3F645F7052DF}" destId="{3D4E66F7-1AFB-4B56-B87F-CC2C87E15D3B}" srcOrd="1" destOrd="0" presId="urn:microsoft.com/office/officeart/2005/8/layout/hierarchy3"/>
    <dgm:cxn modelId="{3AB0E6FB-0F71-4B7B-A12A-B12677C5FDDF}" type="presParOf" srcId="{3D4E66F7-1AFB-4B56-B87F-CC2C87E15D3B}" destId="{EC846D1D-24B7-4A48-A2F4-646FE7DFEBCE}" srcOrd="0" destOrd="0" presId="urn:microsoft.com/office/officeart/2005/8/layout/hierarchy3"/>
    <dgm:cxn modelId="{819A454E-DE2D-4193-81EB-80AF479DA7BD}" type="presParOf" srcId="{3D4E66F7-1AFB-4B56-B87F-CC2C87E15D3B}" destId="{7C80694D-809C-4E1E-B7DD-C52FD19CDA25}" srcOrd="1" destOrd="0" presId="urn:microsoft.com/office/officeart/2005/8/layout/hierarchy3"/>
    <dgm:cxn modelId="{6CFF42C5-5EAB-468C-BE48-215008714DE3}" type="presParOf" srcId="{3D4E66F7-1AFB-4B56-B87F-CC2C87E15D3B}" destId="{CFB9A514-3443-43FF-8BF1-F0865F415FB5}" srcOrd="2" destOrd="0" presId="urn:microsoft.com/office/officeart/2005/8/layout/hierarchy3"/>
    <dgm:cxn modelId="{6D401A48-25F6-4285-8845-F152C248C2EE}" type="presParOf" srcId="{3D4E66F7-1AFB-4B56-B87F-CC2C87E15D3B}" destId="{DA19E8E3-F235-4855-8031-AEF582A21A1F}" srcOrd="3" destOrd="0" presId="urn:microsoft.com/office/officeart/2005/8/layout/hierarchy3"/>
    <dgm:cxn modelId="{694E2682-2B63-4ACE-B170-C5D7560BD0D5}" type="presParOf" srcId="{D74B43B0-3409-4100-B459-880544065B0C}" destId="{FE1643AC-36B8-4D21-BB51-F962E28D1140}" srcOrd="1" destOrd="0" presId="urn:microsoft.com/office/officeart/2005/8/layout/hierarchy3"/>
    <dgm:cxn modelId="{55515446-3305-4900-B5F9-78BADE9769BC}" type="presParOf" srcId="{FE1643AC-36B8-4D21-BB51-F962E28D1140}" destId="{B2F81770-BCA5-4499-BF5B-B92BEB539412}" srcOrd="0" destOrd="0" presId="urn:microsoft.com/office/officeart/2005/8/layout/hierarchy3"/>
    <dgm:cxn modelId="{69FE5B56-8ACE-4B55-8A2F-F4C6DDCFE3F3}" type="presParOf" srcId="{B2F81770-BCA5-4499-BF5B-B92BEB539412}" destId="{670EE249-F303-47E4-98AB-9B5614900BCA}" srcOrd="0" destOrd="0" presId="urn:microsoft.com/office/officeart/2005/8/layout/hierarchy3"/>
    <dgm:cxn modelId="{B2D968AB-113F-462F-A7AF-6E0CC089A7DB}" type="presParOf" srcId="{B2F81770-BCA5-4499-BF5B-B92BEB539412}" destId="{9D072231-44EF-484B-9572-5322A70D17B8}" srcOrd="1" destOrd="0" presId="urn:microsoft.com/office/officeart/2005/8/layout/hierarchy3"/>
    <dgm:cxn modelId="{53BAD75B-018C-4A8A-B57C-10B3880193E9}" type="presParOf" srcId="{FE1643AC-36B8-4D21-BB51-F962E28D1140}" destId="{374426DC-4F62-413A-9A4F-2EA9B398E6F5}" srcOrd="1" destOrd="0" presId="urn:microsoft.com/office/officeart/2005/8/layout/hierarchy3"/>
    <dgm:cxn modelId="{6F8FA482-44E5-4066-8E58-58DE8BAD6376}" type="presParOf" srcId="{374426DC-4F62-413A-9A4F-2EA9B398E6F5}" destId="{56996AD9-E83A-4ACA-AE38-09BB3FDF0A05}" srcOrd="0" destOrd="0" presId="urn:microsoft.com/office/officeart/2005/8/layout/hierarchy3"/>
    <dgm:cxn modelId="{793CB538-EFCF-4B0E-A3E7-586DD94FA7F4}" type="presParOf" srcId="{374426DC-4F62-413A-9A4F-2EA9B398E6F5}" destId="{2D7928D3-ABE8-43CB-8565-3D540B33441C}" srcOrd="1" destOrd="0" presId="urn:microsoft.com/office/officeart/2005/8/layout/hierarchy3"/>
    <dgm:cxn modelId="{D52513ED-9C09-44A8-91C7-ED02D4ECA866}" type="presParOf" srcId="{D74B43B0-3409-4100-B459-880544065B0C}" destId="{C0EE1CEF-1454-4B84-9EAB-5C5F5FE826DD}" srcOrd="2" destOrd="0" presId="urn:microsoft.com/office/officeart/2005/8/layout/hierarchy3"/>
    <dgm:cxn modelId="{EC6EF640-57C5-4325-9678-E7C35E3ADBC5}" type="presParOf" srcId="{C0EE1CEF-1454-4B84-9EAB-5C5F5FE826DD}" destId="{D8DA0395-2009-4C5A-A8A7-1397E76C1BFB}" srcOrd="0" destOrd="0" presId="urn:microsoft.com/office/officeart/2005/8/layout/hierarchy3"/>
    <dgm:cxn modelId="{238635BB-B223-44B4-9724-30278B66812B}" type="presParOf" srcId="{D8DA0395-2009-4C5A-A8A7-1397E76C1BFB}" destId="{81D39417-23EF-4885-9351-EA0B5322EF36}" srcOrd="0" destOrd="0" presId="urn:microsoft.com/office/officeart/2005/8/layout/hierarchy3"/>
    <dgm:cxn modelId="{81530F76-8766-4B59-9339-8023701C3026}" type="presParOf" srcId="{D8DA0395-2009-4C5A-A8A7-1397E76C1BFB}" destId="{8952889C-2F6C-4F11-AB0E-ED997ACEB0C5}" srcOrd="1" destOrd="0" presId="urn:microsoft.com/office/officeart/2005/8/layout/hierarchy3"/>
    <dgm:cxn modelId="{A1CA2E43-46F9-4A63-A7CB-1CB44A94F448}" type="presParOf" srcId="{C0EE1CEF-1454-4B84-9EAB-5C5F5FE826DD}" destId="{5F0446B4-A34B-496A-BFF2-C6335633A0BD}" srcOrd="1" destOrd="0" presId="urn:microsoft.com/office/officeart/2005/8/layout/hierarchy3"/>
    <dgm:cxn modelId="{635DA595-2356-4189-A69D-94C892D5B3CB}" type="presParOf" srcId="{5F0446B4-A34B-496A-BFF2-C6335633A0BD}" destId="{16C733DB-BC5B-43E6-B621-6DBA50B671D2}" srcOrd="0" destOrd="0" presId="urn:microsoft.com/office/officeart/2005/8/layout/hierarchy3"/>
    <dgm:cxn modelId="{8D47A657-85C0-475E-BD58-51D08987D488}" type="presParOf" srcId="{5F0446B4-A34B-496A-BFF2-C6335633A0BD}" destId="{20E3A451-709E-48B6-966C-AF2C49507A3D}" srcOrd="1" destOrd="0" presId="urn:microsoft.com/office/officeart/2005/8/layout/hierarchy3"/>
    <dgm:cxn modelId="{8BB47626-0895-4726-88C3-ED864A2D2778}" type="presParOf" srcId="{D74B43B0-3409-4100-B459-880544065B0C}" destId="{6AF55938-D23F-43D0-B873-3AA6CBC7D65A}" srcOrd="3" destOrd="0" presId="urn:microsoft.com/office/officeart/2005/8/layout/hierarchy3"/>
    <dgm:cxn modelId="{BC249B9D-08B7-4BC7-AAF3-783D047E8FF8}" type="presParOf" srcId="{6AF55938-D23F-43D0-B873-3AA6CBC7D65A}" destId="{C8B5A2E9-98D0-463F-8577-B50401564BF3}" srcOrd="0" destOrd="0" presId="urn:microsoft.com/office/officeart/2005/8/layout/hierarchy3"/>
    <dgm:cxn modelId="{6AF23795-8D76-4B1C-82E6-3C624BB2E6EF}" type="presParOf" srcId="{C8B5A2E9-98D0-463F-8577-B50401564BF3}" destId="{1D8FEF4B-A125-4421-94F7-05D9BBE97D9C}" srcOrd="0" destOrd="0" presId="urn:microsoft.com/office/officeart/2005/8/layout/hierarchy3"/>
    <dgm:cxn modelId="{036D7BF1-735A-4B7A-B135-C7242BD5BDB6}" type="presParOf" srcId="{C8B5A2E9-98D0-463F-8577-B50401564BF3}" destId="{605F483C-5FE4-493F-BEF4-4DD9AD1C3738}" srcOrd="1" destOrd="0" presId="urn:microsoft.com/office/officeart/2005/8/layout/hierarchy3"/>
    <dgm:cxn modelId="{42B00390-C2C4-4876-8003-E94192849EFF}" type="presParOf" srcId="{6AF55938-D23F-43D0-B873-3AA6CBC7D65A}" destId="{EE89802D-9E4D-40D4-ACA4-572F05F59871}" srcOrd="1" destOrd="0" presId="urn:microsoft.com/office/officeart/2005/8/layout/hierarchy3"/>
    <dgm:cxn modelId="{E69349CF-2338-4338-9D16-CC34015AD11F}" type="presParOf" srcId="{EE89802D-9E4D-40D4-ACA4-572F05F59871}" destId="{A2C6E96B-2FBF-44D9-98CB-7E93E3BC17C5}" srcOrd="0" destOrd="0" presId="urn:microsoft.com/office/officeart/2005/8/layout/hierarchy3"/>
    <dgm:cxn modelId="{20F6A064-D160-42A9-AC05-03B2FF08C426}" type="presParOf" srcId="{EE89802D-9E4D-40D4-ACA4-572F05F59871}" destId="{B956D6B9-BC0D-4948-A4D6-396803CA9961}" srcOrd="1" destOrd="0" presId="urn:microsoft.com/office/officeart/2005/8/layout/hierarchy3"/>
    <dgm:cxn modelId="{CB5AC01D-82F0-4EC6-8196-060943B8FD96}" type="presParOf" srcId="{D74B43B0-3409-4100-B459-880544065B0C}" destId="{FD624A55-3DF1-42A0-863B-815E1CB24E77}" srcOrd="4" destOrd="0" presId="urn:microsoft.com/office/officeart/2005/8/layout/hierarchy3"/>
    <dgm:cxn modelId="{8A515738-4912-4BA6-BA69-F51B3F0E8468}" type="presParOf" srcId="{FD624A55-3DF1-42A0-863B-815E1CB24E77}" destId="{F644C795-3B30-46B5-A4FC-B93F193BF65E}" srcOrd="0" destOrd="0" presId="urn:microsoft.com/office/officeart/2005/8/layout/hierarchy3"/>
    <dgm:cxn modelId="{F814CAAF-0B42-432A-ADD4-3F7BDAE760B6}" type="presParOf" srcId="{F644C795-3B30-46B5-A4FC-B93F193BF65E}" destId="{B90B54E1-3EF9-4453-AAFA-0CA5A909532C}" srcOrd="0" destOrd="0" presId="urn:microsoft.com/office/officeart/2005/8/layout/hierarchy3"/>
    <dgm:cxn modelId="{7395CB71-05E1-4093-AE86-CC6E0693E274}" type="presParOf" srcId="{F644C795-3B30-46B5-A4FC-B93F193BF65E}" destId="{9E007679-C28B-450C-ADF1-B412482F8B3E}" srcOrd="1" destOrd="0" presId="urn:microsoft.com/office/officeart/2005/8/layout/hierarchy3"/>
    <dgm:cxn modelId="{33F8E024-162C-44A0-ABA0-388016E949DC}" type="presParOf" srcId="{FD624A55-3DF1-42A0-863B-815E1CB24E77}" destId="{A207905C-7EB6-4D04-AA12-65905136DFA9}" srcOrd="1" destOrd="0" presId="urn:microsoft.com/office/officeart/2005/8/layout/hierarchy3"/>
    <dgm:cxn modelId="{35E0E15E-956E-4E65-90CA-2200F0B6D671}" type="presParOf" srcId="{A207905C-7EB6-4D04-AA12-65905136DFA9}" destId="{9C79B0C3-BE7C-40CE-9EA4-E58612936C48}" srcOrd="0" destOrd="0" presId="urn:microsoft.com/office/officeart/2005/8/layout/hierarchy3"/>
    <dgm:cxn modelId="{1BA21C21-7D75-4210-A0F1-58FA5DDAF471}" type="presParOf" srcId="{A207905C-7EB6-4D04-AA12-65905136DFA9}" destId="{C2E1FD84-E564-4CEA-93CA-A9C6B507B329}" srcOrd="1" destOrd="0" presId="urn:microsoft.com/office/officeart/2005/8/layout/hierarchy3"/>
    <dgm:cxn modelId="{3BD57D11-23FB-474C-98E6-3546FF19D4DE}" type="presParOf" srcId="{D74B43B0-3409-4100-B459-880544065B0C}" destId="{8C739531-BB81-4677-9AB6-C9C8A742C256}" srcOrd="5" destOrd="0" presId="urn:microsoft.com/office/officeart/2005/8/layout/hierarchy3"/>
    <dgm:cxn modelId="{919A9780-D1DE-477F-9825-44B899083B6D}" type="presParOf" srcId="{8C739531-BB81-4677-9AB6-C9C8A742C256}" destId="{82256F30-4BF3-46C8-9B30-D0FED98861CD}" srcOrd="0" destOrd="0" presId="urn:microsoft.com/office/officeart/2005/8/layout/hierarchy3"/>
    <dgm:cxn modelId="{322A1172-DF3D-4FC9-B1AC-130B924D2BEE}" type="presParOf" srcId="{82256F30-4BF3-46C8-9B30-D0FED98861CD}" destId="{54386FE9-BCCB-4F08-B4C1-2A3233E1A2D6}" srcOrd="0" destOrd="0" presId="urn:microsoft.com/office/officeart/2005/8/layout/hierarchy3"/>
    <dgm:cxn modelId="{28CE60E4-ECB6-41D3-A74B-898EC79BA1ED}" type="presParOf" srcId="{82256F30-4BF3-46C8-9B30-D0FED98861CD}" destId="{588BA5B6-D50D-4324-A783-05254F58C85A}" srcOrd="1" destOrd="0" presId="urn:microsoft.com/office/officeart/2005/8/layout/hierarchy3"/>
    <dgm:cxn modelId="{5FC6A186-D6AB-4985-8623-2AD0F7ED92D7}" type="presParOf" srcId="{8C739531-BB81-4677-9AB6-C9C8A742C256}" destId="{210A05D3-F286-43C7-8313-7037CF580560}" srcOrd="1" destOrd="0" presId="urn:microsoft.com/office/officeart/2005/8/layout/hierarchy3"/>
    <dgm:cxn modelId="{36ABB269-CFCD-40A3-B3D0-96809F533E09}" type="presParOf" srcId="{210A05D3-F286-43C7-8313-7037CF580560}" destId="{D7493F98-14AA-4BC7-BDD9-08185D0B7166}" srcOrd="0" destOrd="0" presId="urn:microsoft.com/office/officeart/2005/8/layout/hierarchy3"/>
    <dgm:cxn modelId="{38234777-1391-40DD-9B89-F2DBBC4928C5}" type="presParOf" srcId="{210A05D3-F286-43C7-8313-7037CF580560}" destId="{A4406B63-9C69-4ECA-BF0E-ED6ED9B04CE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9E2407-5E7E-447C-925A-ABFD794898C8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43190764-D6A2-4E0C-9985-3E4CF4B55A0E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102097-A47A-48D9-8A5B-F15B95E24581}" type="parTrans" cxnId="{FA844435-B470-4767-B282-1E37645002B5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06B98ABA-E4E4-4DE7-94CE-387475E1CC3D}" type="sibTrans" cxnId="{FA844435-B470-4767-B282-1E37645002B5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431C9312-A379-4E46-80D7-6871970E67F3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Зворотний зв’язок зі слухачами</a:t>
          </a:r>
          <a:endParaRPr lang="ru-RU" sz="1700" dirty="0">
            <a:solidFill>
              <a:schemeClr val="bg2"/>
            </a:solidFill>
          </a:endParaRPr>
        </a:p>
      </dgm:t>
    </dgm:pt>
    <dgm:pt modelId="{C8AA1F17-FB00-462A-BC29-2530D7A95A07}" type="parTrans" cxnId="{82F9CEAB-5A8C-4DB2-AA87-BD1615D7D4CB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621E1109-3909-44D6-9D7F-F9F9555AF140}" type="sibTrans" cxnId="{82F9CEAB-5A8C-4DB2-AA87-BD1615D7D4CB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2F82819E-4B0F-4F9E-AFD5-80F2680651C1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Планування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6570F8-8FB6-487A-B041-F4971FD626C7}" type="parTrans" cxnId="{CD521AB3-208E-437C-BE37-11608ECDF7B4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A49F818C-C6BC-45E3-8766-84C4008A53E7}" type="sibTrans" cxnId="{CD521AB3-208E-437C-BE37-11608ECDF7B4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5061BE47-3760-46F0-ADB5-529F4E75AA03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Проведення підготовки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EB798F-28D5-418B-A180-9054B68D4DC8}" type="parTrans" cxnId="{A0D28ACC-0AE0-4FDE-8C22-09B02A7A8438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92D68923-E58C-40B9-A379-4226DDCBD1CB}" type="sibTrans" cxnId="{A0D28ACC-0AE0-4FDE-8C22-09B02A7A8438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AAD2B21F-A2E9-400E-8BD5-CA05B9D6D723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Облік і контроль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2F00FB-9029-4F18-B6D4-885B3AA640C2}" type="parTrans" cxnId="{A0A170C0-CBF4-42D6-8ACA-1EC627A0934D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6EB6316A-4C58-4A5A-90CA-3F2C9402B28F}" type="sibTrans" cxnId="{A0A170C0-CBF4-42D6-8ACA-1EC627A0934D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089AA4C9-463F-483B-8D99-FF927A6E8E0B}" type="pres">
      <dgm:prSet presAssocID="{429E2407-5E7E-447C-925A-ABFD794898C8}" presName="compositeShape" presStyleCnt="0">
        <dgm:presLayoutVars>
          <dgm:chMax val="7"/>
          <dgm:dir/>
          <dgm:resizeHandles val="exact"/>
        </dgm:presLayoutVars>
      </dgm:prSet>
      <dgm:spPr/>
    </dgm:pt>
    <dgm:pt modelId="{D8C9F4CB-BEA4-4C5D-B238-486BE8F1B395}" type="pres">
      <dgm:prSet presAssocID="{429E2407-5E7E-447C-925A-ABFD794898C8}" presName="wedge1" presStyleLbl="node1" presStyleIdx="0" presStyleCnt="5" custLinFactNeighborX="21384" custLinFactNeighborY="-20975"/>
      <dgm:spPr/>
      <dgm:t>
        <a:bodyPr/>
        <a:lstStyle/>
        <a:p>
          <a:endParaRPr lang="uk-UA"/>
        </a:p>
      </dgm:t>
    </dgm:pt>
    <dgm:pt modelId="{0B1F4B68-B092-469A-B38B-F761A1BF26B6}" type="pres">
      <dgm:prSet presAssocID="{429E2407-5E7E-447C-925A-ABFD794898C8}" presName="dummy1a" presStyleCnt="0"/>
      <dgm:spPr/>
    </dgm:pt>
    <dgm:pt modelId="{DB36C88A-6E1B-4DF9-8BD2-A81F09D49B38}" type="pres">
      <dgm:prSet presAssocID="{429E2407-5E7E-447C-925A-ABFD794898C8}" presName="dummy1b" presStyleCnt="0"/>
      <dgm:spPr/>
    </dgm:pt>
    <dgm:pt modelId="{8FF9F50D-FFDA-4579-8EDE-AF86199A1277}" type="pres">
      <dgm:prSet presAssocID="{429E2407-5E7E-447C-925A-ABFD794898C8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8FE6564-218F-4D3C-BED2-F26D85A0941E}" type="pres">
      <dgm:prSet presAssocID="{429E2407-5E7E-447C-925A-ABFD794898C8}" presName="wedge2" presStyleLbl="node1" presStyleIdx="1" presStyleCnt="5" custLinFactNeighborX="27330" custLinFactNeighborY="-2945"/>
      <dgm:spPr/>
      <dgm:t>
        <a:bodyPr/>
        <a:lstStyle/>
        <a:p>
          <a:endParaRPr lang="uk-UA"/>
        </a:p>
      </dgm:t>
    </dgm:pt>
    <dgm:pt modelId="{5AD60FC8-C4B4-4522-B016-31E76734880C}" type="pres">
      <dgm:prSet presAssocID="{429E2407-5E7E-447C-925A-ABFD794898C8}" presName="dummy2a" presStyleCnt="0"/>
      <dgm:spPr/>
    </dgm:pt>
    <dgm:pt modelId="{3294B395-E2BB-4080-ABCC-407EEBF59605}" type="pres">
      <dgm:prSet presAssocID="{429E2407-5E7E-447C-925A-ABFD794898C8}" presName="dummy2b" presStyleCnt="0"/>
      <dgm:spPr/>
    </dgm:pt>
    <dgm:pt modelId="{7B1AE693-72BD-4035-9755-6FDC933E29D9}" type="pres">
      <dgm:prSet presAssocID="{429E2407-5E7E-447C-925A-ABFD794898C8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FA9D25C-9A6D-4763-811E-1552025FCBD6}" type="pres">
      <dgm:prSet presAssocID="{429E2407-5E7E-447C-925A-ABFD794898C8}" presName="wedge3" presStyleLbl="node1" presStyleIdx="2" presStyleCnt="5" custLinFactNeighborX="4082" custLinFactNeighborY="15226"/>
      <dgm:spPr/>
      <dgm:t>
        <a:bodyPr/>
        <a:lstStyle/>
        <a:p>
          <a:endParaRPr lang="uk-UA"/>
        </a:p>
      </dgm:t>
    </dgm:pt>
    <dgm:pt modelId="{6A863F56-8E82-4586-A688-5E8BB4552335}" type="pres">
      <dgm:prSet presAssocID="{429E2407-5E7E-447C-925A-ABFD794898C8}" presName="dummy3a" presStyleCnt="0"/>
      <dgm:spPr/>
    </dgm:pt>
    <dgm:pt modelId="{6E654523-E9E1-4BE9-BE09-4CD067B6F0EF}" type="pres">
      <dgm:prSet presAssocID="{429E2407-5E7E-447C-925A-ABFD794898C8}" presName="dummy3b" presStyleCnt="0"/>
      <dgm:spPr/>
    </dgm:pt>
    <dgm:pt modelId="{B3D5145D-68FF-49CA-8173-D02560DA968C}" type="pres">
      <dgm:prSet presAssocID="{429E2407-5E7E-447C-925A-ABFD794898C8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56AD7B4-381E-489D-A5CB-D2BC2475FE95}" type="pres">
      <dgm:prSet presAssocID="{429E2407-5E7E-447C-925A-ABFD794898C8}" presName="wedge4" presStyleLbl="node1" presStyleIdx="3" presStyleCnt="5" custLinFactNeighborX="-24269" custLinFactNeighborY="-2945"/>
      <dgm:spPr/>
      <dgm:t>
        <a:bodyPr/>
        <a:lstStyle/>
        <a:p>
          <a:endParaRPr lang="ru-RU"/>
        </a:p>
      </dgm:t>
    </dgm:pt>
    <dgm:pt modelId="{60EB8516-C743-488B-B289-89DBA2C70C24}" type="pres">
      <dgm:prSet presAssocID="{429E2407-5E7E-447C-925A-ABFD794898C8}" presName="dummy4a" presStyleCnt="0"/>
      <dgm:spPr/>
    </dgm:pt>
    <dgm:pt modelId="{3C5878A5-F59D-4E4C-B978-7BA00E382F25}" type="pres">
      <dgm:prSet presAssocID="{429E2407-5E7E-447C-925A-ABFD794898C8}" presName="dummy4b" presStyleCnt="0"/>
      <dgm:spPr/>
    </dgm:pt>
    <dgm:pt modelId="{90C40676-A895-41BE-B56D-AF4D8E0912A9}" type="pres">
      <dgm:prSet presAssocID="{429E2407-5E7E-447C-925A-ABFD794898C8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BF292F-95AC-408C-9D3F-59258EDD8921}" type="pres">
      <dgm:prSet presAssocID="{429E2407-5E7E-447C-925A-ABFD794898C8}" presName="wedge5" presStyleLbl="node1" presStyleIdx="4" presStyleCnt="5" custLinFactNeighborX="-21199" custLinFactNeighborY="-19274"/>
      <dgm:spPr/>
      <dgm:t>
        <a:bodyPr/>
        <a:lstStyle/>
        <a:p>
          <a:endParaRPr lang="uk-UA"/>
        </a:p>
      </dgm:t>
    </dgm:pt>
    <dgm:pt modelId="{13BDF594-CDC4-4BFB-B404-2234F5DD721E}" type="pres">
      <dgm:prSet presAssocID="{429E2407-5E7E-447C-925A-ABFD794898C8}" presName="dummy5a" presStyleCnt="0"/>
      <dgm:spPr/>
    </dgm:pt>
    <dgm:pt modelId="{1ABB5389-81A2-4C82-8623-6D3A2956D215}" type="pres">
      <dgm:prSet presAssocID="{429E2407-5E7E-447C-925A-ABFD794898C8}" presName="dummy5b" presStyleCnt="0"/>
      <dgm:spPr/>
    </dgm:pt>
    <dgm:pt modelId="{4AC647D9-9DF3-4E32-876A-4F6F037411FD}" type="pres">
      <dgm:prSet presAssocID="{429E2407-5E7E-447C-925A-ABFD794898C8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448CE43-213D-4D29-9DD1-7D762357D305}" type="pres">
      <dgm:prSet presAssocID="{06B98ABA-E4E4-4DE7-94CE-387475E1CC3D}" presName="arrowWedge1" presStyleLbl="fgSibTrans2D1" presStyleIdx="0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DA990947-D598-4D19-8CB9-4EE2D48BCC28}" type="pres">
      <dgm:prSet presAssocID="{92D68923-E58C-40B9-A379-4226DDCBD1CB}" presName="arrowWedge2" presStyleLbl="fgSibTrans2D1" presStyleIdx="1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AC24495D-2683-45EA-BFBC-F6B039FC1D2E}" type="pres">
      <dgm:prSet presAssocID="{6EB6316A-4C58-4A5A-90CA-3F2C9402B28F}" presName="arrowWedge3" presStyleLbl="fgSibTrans2D1" presStyleIdx="2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59542A6B-6C68-4E87-9644-399D9FE00E49}" type="pres">
      <dgm:prSet presAssocID="{621E1109-3909-44D6-9D7F-F9F9555AF140}" presName="arrowWedge4" presStyleLbl="fgSibTrans2D1" presStyleIdx="3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D9D1125B-A773-4877-8A88-4B4475B5C450}" type="pres">
      <dgm:prSet presAssocID="{A49F818C-C6BC-45E3-8766-84C4008A53E7}" presName="arrowWedge5" presStyleLbl="fgSibTrans2D1" presStyleIdx="4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</dgm:ptLst>
  <dgm:cxnLst>
    <dgm:cxn modelId="{A0D28ACC-0AE0-4FDE-8C22-09B02A7A8438}" srcId="{429E2407-5E7E-447C-925A-ABFD794898C8}" destId="{5061BE47-3760-46F0-ADB5-529F4E75AA03}" srcOrd="1" destOrd="0" parTransId="{80EB798F-28D5-418B-A180-9054B68D4DC8}" sibTransId="{92D68923-E58C-40B9-A379-4226DDCBD1CB}"/>
    <dgm:cxn modelId="{A0A170C0-CBF4-42D6-8ACA-1EC627A0934D}" srcId="{429E2407-5E7E-447C-925A-ABFD794898C8}" destId="{AAD2B21F-A2E9-400E-8BD5-CA05B9D6D723}" srcOrd="2" destOrd="0" parTransId="{3A2F00FB-9029-4F18-B6D4-885B3AA640C2}" sibTransId="{6EB6316A-4C58-4A5A-90CA-3F2C9402B28F}"/>
    <dgm:cxn modelId="{1BF2671F-9133-43C8-9F05-A78122558DE9}" type="presOf" srcId="{429E2407-5E7E-447C-925A-ABFD794898C8}" destId="{089AA4C9-463F-483B-8D99-FF927A6E8E0B}" srcOrd="0" destOrd="0" presId="urn:microsoft.com/office/officeart/2005/8/layout/cycle8"/>
    <dgm:cxn modelId="{6941DA2A-CCFD-4B68-83D5-D16FCC310356}" type="presOf" srcId="{431C9312-A379-4E46-80D7-6871970E67F3}" destId="{D56AD7B4-381E-489D-A5CB-D2BC2475FE95}" srcOrd="0" destOrd="0" presId="urn:microsoft.com/office/officeart/2005/8/layout/cycle8"/>
    <dgm:cxn modelId="{CD521AB3-208E-437C-BE37-11608ECDF7B4}" srcId="{429E2407-5E7E-447C-925A-ABFD794898C8}" destId="{2F82819E-4B0F-4F9E-AFD5-80F2680651C1}" srcOrd="4" destOrd="0" parTransId="{546570F8-8FB6-487A-B041-F4971FD626C7}" sibTransId="{A49F818C-C6BC-45E3-8766-84C4008A53E7}"/>
    <dgm:cxn modelId="{D4A22118-1B5C-429F-93AE-32C891D0E3D0}" type="presOf" srcId="{5061BE47-3760-46F0-ADB5-529F4E75AA03}" destId="{7B1AE693-72BD-4035-9755-6FDC933E29D9}" srcOrd="1" destOrd="0" presId="urn:microsoft.com/office/officeart/2005/8/layout/cycle8"/>
    <dgm:cxn modelId="{A769B504-CDA4-4ABA-8E50-CA9B7F9C9962}" type="presOf" srcId="{2F82819E-4B0F-4F9E-AFD5-80F2680651C1}" destId="{2EBF292F-95AC-408C-9D3F-59258EDD8921}" srcOrd="0" destOrd="0" presId="urn:microsoft.com/office/officeart/2005/8/layout/cycle8"/>
    <dgm:cxn modelId="{3B4A5D88-DF43-4F96-AF46-A496B94FFC7B}" type="presOf" srcId="{AAD2B21F-A2E9-400E-8BD5-CA05B9D6D723}" destId="{B3D5145D-68FF-49CA-8173-D02560DA968C}" srcOrd="1" destOrd="0" presId="urn:microsoft.com/office/officeart/2005/8/layout/cycle8"/>
    <dgm:cxn modelId="{ADC5F573-DC6A-4369-B55D-78F17171632D}" type="presOf" srcId="{2F82819E-4B0F-4F9E-AFD5-80F2680651C1}" destId="{4AC647D9-9DF3-4E32-876A-4F6F037411FD}" srcOrd="1" destOrd="0" presId="urn:microsoft.com/office/officeart/2005/8/layout/cycle8"/>
    <dgm:cxn modelId="{F60A79D4-BE31-4677-9BB9-7026D3890919}" type="presOf" srcId="{431C9312-A379-4E46-80D7-6871970E67F3}" destId="{90C40676-A895-41BE-B56D-AF4D8E0912A9}" srcOrd="1" destOrd="0" presId="urn:microsoft.com/office/officeart/2005/8/layout/cycle8"/>
    <dgm:cxn modelId="{FA844435-B470-4767-B282-1E37645002B5}" srcId="{429E2407-5E7E-447C-925A-ABFD794898C8}" destId="{43190764-D6A2-4E0C-9985-3E4CF4B55A0E}" srcOrd="0" destOrd="0" parTransId="{60102097-A47A-48D9-8A5B-F15B95E24581}" sibTransId="{06B98ABA-E4E4-4DE7-94CE-387475E1CC3D}"/>
    <dgm:cxn modelId="{11199A29-8635-483F-9F88-D9482821F25F}" type="presOf" srcId="{5061BE47-3760-46F0-ADB5-529F4E75AA03}" destId="{A8FE6564-218F-4D3C-BED2-F26D85A0941E}" srcOrd="0" destOrd="0" presId="urn:microsoft.com/office/officeart/2005/8/layout/cycle8"/>
    <dgm:cxn modelId="{693F4762-DD43-4631-BABD-6190A4FFA0EF}" type="presOf" srcId="{43190764-D6A2-4E0C-9985-3E4CF4B55A0E}" destId="{8FF9F50D-FFDA-4579-8EDE-AF86199A1277}" srcOrd="1" destOrd="0" presId="urn:microsoft.com/office/officeart/2005/8/layout/cycle8"/>
    <dgm:cxn modelId="{82F9CEAB-5A8C-4DB2-AA87-BD1615D7D4CB}" srcId="{429E2407-5E7E-447C-925A-ABFD794898C8}" destId="{431C9312-A379-4E46-80D7-6871970E67F3}" srcOrd="3" destOrd="0" parTransId="{C8AA1F17-FB00-462A-BC29-2530D7A95A07}" sibTransId="{621E1109-3909-44D6-9D7F-F9F9555AF140}"/>
    <dgm:cxn modelId="{E0D48B81-3245-4F5E-ABC3-E7D386147E77}" type="presOf" srcId="{43190764-D6A2-4E0C-9985-3E4CF4B55A0E}" destId="{D8C9F4CB-BEA4-4C5D-B238-486BE8F1B395}" srcOrd="0" destOrd="0" presId="urn:microsoft.com/office/officeart/2005/8/layout/cycle8"/>
    <dgm:cxn modelId="{E0CE7BC5-B499-4854-8D89-60AAD6662313}" type="presOf" srcId="{AAD2B21F-A2E9-400E-8BD5-CA05B9D6D723}" destId="{3FA9D25C-9A6D-4763-811E-1552025FCBD6}" srcOrd="0" destOrd="0" presId="urn:microsoft.com/office/officeart/2005/8/layout/cycle8"/>
    <dgm:cxn modelId="{9ED9DEE2-4A26-466A-9FC4-AB1D21C5A226}" type="presParOf" srcId="{089AA4C9-463F-483B-8D99-FF927A6E8E0B}" destId="{D8C9F4CB-BEA4-4C5D-B238-486BE8F1B395}" srcOrd="0" destOrd="0" presId="urn:microsoft.com/office/officeart/2005/8/layout/cycle8"/>
    <dgm:cxn modelId="{6A5971B9-EFD8-4EA9-A8E7-9D8298DEAE22}" type="presParOf" srcId="{089AA4C9-463F-483B-8D99-FF927A6E8E0B}" destId="{0B1F4B68-B092-469A-B38B-F761A1BF26B6}" srcOrd="1" destOrd="0" presId="urn:microsoft.com/office/officeart/2005/8/layout/cycle8"/>
    <dgm:cxn modelId="{AC6AC19A-E9A0-40B3-B933-CC493D516BCA}" type="presParOf" srcId="{089AA4C9-463F-483B-8D99-FF927A6E8E0B}" destId="{DB36C88A-6E1B-4DF9-8BD2-A81F09D49B38}" srcOrd="2" destOrd="0" presId="urn:microsoft.com/office/officeart/2005/8/layout/cycle8"/>
    <dgm:cxn modelId="{6BB45E43-E211-430A-81E7-E6A3533255D8}" type="presParOf" srcId="{089AA4C9-463F-483B-8D99-FF927A6E8E0B}" destId="{8FF9F50D-FFDA-4579-8EDE-AF86199A1277}" srcOrd="3" destOrd="0" presId="urn:microsoft.com/office/officeart/2005/8/layout/cycle8"/>
    <dgm:cxn modelId="{49EECF08-EE44-4B42-975C-77E5A9399761}" type="presParOf" srcId="{089AA4C9-463F-483B-8D99-FF927A6E8E0B}" destId="{A8FE6564-218F-4D3C-BED2-F26D85A0941E}" srcOrd="4" destOrd="0" presId="urn:microsoft.com/office/officeart/2005/8/layout/cycle8"/>
    <dgm:cxn modelId="{1D207DE1-7C7D-423F-94EB-3640033FB8D4}" type="presParOf" srcId="{089AA4C9-463F-483B-8D99-FF927A6E8E0B}" destId="{5AD60FC8-C4B4-4522-B016-31E76734880C}" srcOrd="5" destOrd="0" presId="urn:microsoft.com/office/officeart/2005/8/layout/cycle8"/>
    <dgm:cxn modelId="{C568AE6E-828F-4327-AD3D-A9F16B751E3E}" type="presParOf" srcId="{089AA4C9-463F-483B-8D99-FF927A6E8E0B}" destId="{3294B395-E2BB-4080-ABCC-407EEBF59605}" srcOrd="6" destOrd="0" presId="urn:microsoft.com/office/officeart/2005/8/layout/cycle8"/>
    <dgm:cxn modelId="{051841F6-87A0-429F-9556-93EA4C6ADBB6}" type="presParOf" srcId="{089AA4C9-463F-483B-8D99-FF927A6E8E0B}" destId="{7B1AE693-72BD-4035-9755-6FDC933E29D9}" srcOrd="7" destOrd="0" presId="urn:microsoft.com/office/officeart/2005/8/layout/cycle8"/>
    <dgm:cxn modelId="{FE43B9A3-99AA-4878-8A85-4F890DFBD26A}" type="presParOf" srcId="{089AA4C9-463F-483B-8D99-FF927A6E8E0B}" destId="{3FA9D25C-9A6D-4763-811E-1552025FCBD6}" srcOrd="8" destOrd="0" presId="urn:microsoft.com/office/officeart/2005/8/layout/cycle8"/>
    <dgm:cxn modelId="{67B7B0BB-3335-4C0F-9739-D8F17FB14968}" type="presParOf" srcId="{089AA4C9-463F-483B-8D99-FF927A6E8E0B}" destId="{6A863F56-8E82-4586-A688-5E8BB4552335}" srcOrd="9" destOrd="0" presId="urn:microsoft.com/office/officeart/2005/8/layout/cycle8"/>
    <dgm:cxn modelId="{1B8A92A4-C487-4030-84C2-83807E0E5E98}" type="presParOf" srcId="{089AA4C9-463F-483B-8D99-FF927A6E8E0B}" destId="{6E654523-E9E1-4BE9-BE09-4CD067B6F0EF}" srcOrd="10" destOrd="0" presId="urn:microsoft.com/office/officeart/2005/8/layout/cycle8"/>
    <dgm:cxn modelId="{4E1284F7-6BB9-4C29-A779-77E1A4DECAEA}" type="presParOf" srcId="{089AA4C9-463F-483B-8D99-FF927A6E8E0B}" destId="{B3D5145D-68FF-49CA-8173-D02560DA968C}" srcOrd="11" destOrd="0" presId="urn:microsoft.com/office/officeart/2005/8/layout/cycle8"/>
    <dgm:cxn modelId="{8108C6BC-E291-40F8-9885-668651A17191}" type="presParOf" srcId="{089AA4C9-463F-483B-8D99-FF927A6E8E0B}" destId="{D56AD7B4-381E-489D-A5CB-D2BC2475FE95}" srcOrd="12" destOrd="0" presId="urn:microsoft.com/office/officeart/2005/8/layout/cycle8"/>
    <dgm:cxn modelId="{0B64F7FA-1D8D-44AD-A7C5-6C17B5584831}" type="presParOf" srcId="{089AA4C9-463F-483B-8D99-FF927A6E8E0B}" destId="{60EB8516-C743-488B-B289-89DBA2C70C24}" srcOrd="13" destOrd="0" presId="urn:microsoft.com/office/officeart/2005/8/layout/cycle8"/>
    <dgm:cxn modelId="{FA8613B7-BCAC-4647-94DD-5245D2766019}" type="presParOf" srcId="{089AA4C9-463F-483B-8D99-FF927A6E8E0B}" destId="{3C5878A5-F59D-4E4C-B978-7BA00E382F25}" srcOrd="14" destOrd="0" presId="urn:microsoft.com/office/officeart/2005/8/layout/cycle8"/>
    <dgm:cxn modelId="{3A52D318-DD64-4EF7-9155-8F9C5CAA09E9}" type="presParOf" srcId="{089AA4C9-463F-483B-8D99-FF927A6E8E0B}" destId="{90C40676-A895-41BE-B56D-AF4D8E0912A9}" srcOrd="15" destOrd="0" presId="urn:microsoft.com/office/officeart/2005/8/layout/cycle8"/>
    <dgm:cxn modelId="{2CA4453B-E1F0-413D-B0CF-96080CDCF8A6}" type="presParOf" srcId="{089AA4C9-463F-483B-8D99-FF927A6E8E0B}" destId="{2EBF292F-95AC-408C-9D3F-59258EDD8921}" srcOrd="16" destOrd="0" presId="urn:microsoft.com/office/officeart/2005/8/layout/cycle8"/>
    <dgm:cxn modelId="{1BF87E98-0A5A-4D00-9125-1DFFF90ED4B5}" type="presParOf" srcId="{089AA4C9-463F-483B-8D99-FF927A6E8E0B}" destId="{13BDF594-CDC4-4BFB-B404-2234F5DD721E}" srcOrd="17" destOrd="0" presId="urn:microsoft.com/office/officeart/2005/8/layout/cycle8"/>
    <dgm:cxn modelId="{62D3720F-5E3A-4F3B-BD9C-37B5765F6A90}" type="presParOf" srcId="{089AA4C9-463F-483B-8D99-FF927A6E8E0B}" destId="{1ABB5389-81A2-4C82-8623-6D3A2956D215}" srcOrd="18" destOrd="0" presId="urn:microsoft.com/office/officeart/2005/8/layout/cycle8"/>
    <dgm:cxn modelId="{5BE230FA-90CF-4410-86E2-BC3919C1DCC1}" type="presParOf" srcId="{089AA4C9-463F-483B-8D99-FF927A6E8E0B}" destId="{4AC647D9-9DF3-4E32-876A-4F6F037411FD}" srcOrd="19" destOrd="0" presId="urn:microsoft.com/office/officeart/2005/8/layout/cycle8"/>
    <dgm:cxn modelId="{8414CCE0-81F2-461B-BFE8-F42CD2DC1D65}" type="presParOf" srcId="{089AA4C9-463F-483B-8D99-FF927A6E8E0B}" destId="{8448CE43-213D-4D29-9DD1-7D762357D305}" srcOrd="20" destOrd="0" presId="urn:microsoft.com/office/officeart/2005/8/layout/cycle8"/>
    <dgm:cxn modelId="{7E392476-072B-419F-8EAD-F5E5BD5D5703}" type="presParOf" srcId="{089AA4C9-463F-483B-8D99-FF927A6E8E0B}" destId="{DA990947-D598-4D19-8CB9-4EE2D48BCC28}" srcOrd="21" destOrd="0" presId="urn:microsoft.com/office/officeart/2005/8/layout/cycle8"/>
    <dgm:cxn modelId="{68E8D4FF-9A01-4583-B0DB-4333D7CC01C9}" type="presParOf" srcId="{089AA4C9-463F-483B-8D99-FF927A6E8E0B}" destId="{AC24495D-2683-45EA-BFBC-F6B039FC1D2E}" srcOrd="22" destOrd="0" presId="urn:microsoft.com/office/officeart/2005/8/layout/cycle8"/>
    <dgm:cxn modelId="{BFFC9D56-D48A-49C2-9F91-D97F29BCC2B0}" type="presParOf" srcId="{089AA4C9-463F-483B-8D99-FF927A6E8E0B}" destId="{59542A6B-6C68-4E87-9644-399D9FE00E49}" srcOrd="23" destOrd="0" presId="urn:microsoft.com/office/officeart/2005/8/layout/cycle8"/>
    <dgm:cxn modelId="{953D53EC-8487-4263-B816-5FF219F5E51D}" type="presParOf" srcId="{089AA4C9-463F-483B-8D99-FF927A6E8E0B}" destId="{D9D1125B-A773-4877-8A88-4B4475B5C450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74E41D-B116-43E4-A1D0-38EF4FD06EFB}">
      <dsp:nvSpPr>
        <dsp:cNvPr id="0" name=""/>
        <dsp:cNvSpPr/>
      </dsp:nvSpPr>
      <dsp:spPr>
        <a:xfrm>
          <a:off x="7414595" y="1713823"/>
          <a:ext cx="91440" cy="473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2170"/>
              </a:lnTo>
              <a:lnTo>
                <a:pt x="129901" y="382170"/>
              </a:lnTo>
              <a:lnTo>
                <a:pt x="129901" y="47368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CFAA77-70A6-4857-9C3E-2400783D20FE}">
      <dsp:nvSpPr>
        <dsp:cNvPr id="0" name=""/>
        <dsp:cNvSpPr/>
      </dsp:nvSpPr>
      <dsp:spPr>
        <a:xfrm>
          <a:off x="4417087" y="711284"/>
          <a:ext cx="3043227" cy="249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623"/>
              </a:lnTo>
              <a:lnTo>
                <a:pt x="3043227" y="157623"/>
              </a:lnTo>
              <a:lnTo>
                <a:pt x="3043227" y="24913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B7015-AB96-4F9D-9262-6441D65CFA43}">
      <dsp:nvSpPr>
        <dsp:cNvPr id="0" name=""/>
        <dsp:cNvSpPr/>
      </dsp:nvSpPr>
      <dsp:spPr>
        <a:xfrm>
          <a:off x="5583553" y="1713823"/>
          <a:ext cx="91440" cy="339885"/>
        </a:xfrm>
        <a:custGeom>
          <a:avLst/>
          <a:gdLst/>
          <a:ahLst/>
          <a:cxnLst/>
          <a:rect l="0" t="0" r="0" b="0"/>
          <a:pathLst>
            <a:path>
              <a:moveTo>
                <a:pt x="100869" y="0"/>
              </a:moveTo>
              <a:lnTo>
                <a:pt x="100869" y="248375"/>
              </a:lnTo>
              <a:lnTo>
                <a:pt x="45720" y="248375"/>
              </a:lnTo>
              <a:lnTo>
                <a:pt x="45720" y="33988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2B42D0-C877-43E4-AC57-F6D35D075417}">
      <dsp:nvSpPr>
        <dsp:cNvPr id="0" name=""/>
        <dsp:cNvSpPr/>
      </dsp:nvSpPr>
      <dsp:spPr>
        <a:xfrm>
          <a:off x="4417087" y="711284"/>
          <a:ext cx="1267335" cy="249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623"/>
              </a:lnTo>
              <a:lnTo>
                <a:pt x="1267335" y="157623"/>
              </a:lnTo>
              <a:lnTo>
                <a:pt x="1267335" y="24913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696040-16EC-4727-A86A-79B54C72633B}">
      <dsp:nvSpPr>
        <dsp:cNvPr id="0" name=""/>
        <dsp:cNvSpPr/>
      </dsp:nvSpPr>
      <dsp:spPr>
        <a:xfrm>
          <a:off x="3660221" y="1713823"/>
          <a:ext cx="91440" cy="337815"/>
        </a:xfrm>
        <a:custGeom>
          <a:avLst/>
          <a:gdLst/>
          <a:ahLst/>
          <a:cxnLst/>
          <a:rect l="0" t="0" r="0" b="0"/>
          <a:pathLst>
            <a:path>
              <a:moveTo>
                <a:pt x="106203" y="0"/>
              </a:moveTo>
              <a:lnTo>
                <a:pt x="106203" y="246305"/>
              </a:lnTo>
              <a:lnTo>
                <a:pt x="45720" y="246305"/>
              </a:lnTo>
              <a:lnTo>
                <a:pt x="45720" y="33781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08471A-1627-40D3-AF43-98779A08DB8A}">
      <dsp:nvSpPr>
        <dsp:cNvPr id="0" name=""/>
        <dsp:cNvSpPr/>
      </dsp:nvSpPr>
      <dsp:spPr>
        <a:xfrm>
          <a:off x="3766425" y="711284"/>
          <a:ext cx="650662" cy="249133"/>
        </a:xfrm>
        <a:custGeom>
          <a:avLst/>
          <a:gdLst/>
          <a:ahLst/>
          <a:cxnLst/>
          <a:rect l="0" t="0" r="0" b="0"/>
          <a:pathLst>
            <a:path>
              <a:moveTo>
                <a:pt x="650662" y="0"/>
              </a:moveTo>
              <a:lnTo>
                <a:pt x="650662" y="157623"/>
              </a:lnTo>
              <a:lnTo>
                <a:pt x="0" y="157623"/>
              </a:lnTo>
              <a:lnTo>
                <a:pt x="0" y="24913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C8A136-AF3E-46A2-BAA6-8DC2B2FDA806}">
      <dsp:nvSpPr>
        <dsp:cNvPr id="0" name=""/>
        <dsp:cNvSpPr/>
      </dsp:nvSpPr>
      <dsp:spPr>
        <a:xfrm>
          <a:off x="1525505" y="1670078"/>
          <a:ext cx="91440" cy="285733"/>
        </a:xfrm>
        <a:custGeom>
          <a:avLst/>
          <a:gdLst/>
          <a:ahLst/>
          <a:cxnLst/>
          <a:rect l="0" t="0" r="0" b="0"/>
          <a:pathLst>
            <a:path>
              <a:moveTo>
                <a:pt x="84709" y="0"/>
              </a:moveTo>
              <a:lnTo>
                <a:pt x="84709" y="194223"/>
              </a:lnTo>
              <a:lnTo>
                <a:pt x="45720" y="194223"/>
              </a:lnTo>
              <a:lnTo>
                <a:pt x="45720" y="28573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1D5631-9E6D-4F52-B1F0-F70653E36815}">
      <dsp:nvSpPr>
        <dsp:cNvPr id="0" name=""/>
        <dsp:cNvSpPr/>
      </dsp:nvSpPr>
      <dsp:spPr>
        <a:xfrm>
          <a:off x="1610214" y="711284"/>
          <a:ext cx="2806872" cy="249133"/>
        </a:xfrm>
        <a:custGeom>
          <a:avLst/>
          <a:gdLst/>
          <a:ahLst/>
          <a:cxnLst/>
          <a:rect l="0" t="0" r="0" b="0"/>
          <a:pathLst>
            <a:path>
              <a:moveTo>
                <a:pt x="2806872" y="0"/>
              </a:moveTo>
              <a:lnTo>
                <a:pt x="2806872" y="157623"/>
              </a:lnTo>
              <a:lnTo>
                <a:pt x="0" y="157623"/>
              </a:lnTo>
              <a:lnTo>
                <a:pt x="0" y="24913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2C95D5-0117-409C-989E-A6933413E448}">
      <dsp:nvSpPr>
        <dsp:cNvPr id="0" name=""/>
        <dsp:cNvSpPr/>
      </dsp:nvSpPr>
      <dsp:spPr>
        <a:xfrm>
          <a:off x="3778672" y="-104269"/>
          <a:ext cx="1276830" cy="8155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A6C24F-1E9B-41FB-A0AD-5277357A1EC5}">
      <dsp:nvSpPr>
        <dsp:cNvPr id="0" name=""/>
        <dsp:cNvSpPr/>
      </dsp:nvSpPr>
      <dsp:spPr>
        <a:xfrm>
          <a:off x="3888429" y="0"/>
          <a:ext cx="1276830" cy="8155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Times New Roman" pitchFamily="18" charset="0"/>
              <a:cs typeface="Times New Roman" pitchFamily="18" charset="0"/>
            </a:rPr>
            <a:t>Ректор</a:t>
          </a:r>
          <a:endParaRPr lang="uk-UA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12316" y="23887"/>
        <a:ext cx="1229056" cy="767780"/>
      </dsp:txXfrm>
    </dsp:sp>
    <dsp:sp modelId="{CA8B6CCA-A55D-46C2-8DCA-9C0E5872A452}">
      <dsp:nvSpPr>
        <dsp:cNvPr id="0" name=""/>
        <dsp:cNvSpPr/>
      </dsp:nvSpPr>
      <dsp:spPr>
        <a:xfrm>
          <a:off x="710828" y="960418"/>
          <a:ext cx="1798771" cy="7096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286D2C-53E2-47F0-B68C-8262A3694166}">
      <dsp:nvSpPr>
        <dsp:cNvPr id="0" name=""/>
        <dsp:cNvSpPr/>
      </dsp:nvSpPr>
      <dsp:spPr>
        <a:xfrm>
          <a:off x="820586" y="1064687"/>
          <a:ext cx="1798771" cy="7096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Проректор з науково-дослідної роботи та науково-методичної роботи   </a:t>
          </a:r>
          <a:endParaRPr lang="uk-UA" sz="13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841371" y="1085472"/>
        <a:ext cx="1757201" cy="668089"/>
      </dsp:txXfrm>
    </dsp:sp>
    <dsp:sp modelId="{BDEA7ADE-1AF0-4618-959F-4340C1AE1738}">
      <dsp:nvSpPr>
        <dsp:cNvPr id="0" name=""/>
        <dsp:cNvSpPr/>
      </dsp:nvSpPr>
      <dsp:spPr>
        <a:xfrm>
          <a:off x="455701" y="1955812"/>
          <a:ext cx="2231049" cy="39163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D556DB-47D3-4176-8A7F-6DBBE6719536}">
      <dsp:nvSpPr>
        <dsp:cNvPr id="0" name=""/>
        <dsp:cNvSpPr/>
      </dsp:nvSpPr>
      <dsp:spPr>
        <a:xfrm>
          <a:off x="565458" y="2060081"/>
          <a:ext cx="2231049" cy="39163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відділи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- наукових досліджень проблем судочинства та науково-методичного забезпечення суддівської освіти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науково-методичного забезпечення діяльності судів та органів суддівського врядування</a:t>
          </a:r>
        </a:p>
        <a:p>
          <a:pPr marL="0" marR="0" lvl="0" indent="0" algn="ctr" defTabSz="577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міжнародного співробітництва</a:t>
          </a:r>
          <a:endParaRPr lang="uk-UA" sz="1300" b="1" kern="1200" noProof="0" dirty="0" smtClean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науково-методичного супроводження психологічної підготовки суддів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т</a:t>
          </a:r>
          <a:r>
            <a:rPr lang="uk-UA" sz="1300" b="1" kern="1200" noProof="0" dirty="0" err="1" smtClean="0">
              <a:latin typeface="Times New Roman" pitchFamily="18" charset="0"/>
              <a:cs typeface="Times New Roman" pitchFamily="18" charset="0"/>
            </a:rPr>
            <a:t>естологічний</a:t>
          </a: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 центр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err="1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-регіональні</a:t>
          </a:r>
          <a:r>
            <a:rPr lang="uk-UA" sz="1300" b="1" kern="1200" noProof="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 відділення</a:t>
          </a:r>
          <a:endParaRPr lang="uk-UA" sz="1300" b="1" kern="1200" noProof="0" dirty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30803" y="2125426"/>
        <a:ext cx="2100359" cy="3785662"/>
      </dsp:txXfrm>
    </dsp:sp>
    <dsp:sp modelId="{4B9097F8-9C96-463F-B0C6-A7CEC45DE856}">
      <dsp:nvSpPr>
        <dsp:cNvPr id="0" name=""/>
        <dsp:cNvSpPr/>
      </dsp:nvSpPr>
      <dsp:spPr>
        <a:xfrm>
          <a:off x="2913125" y="960418"/>
          <a:ext cx="1706598" cy="753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D40F09-1986-424E-B56F-AABDF73629F0}">
      <dsp:nvSpPr>
        <dsp:cNvPr id="0" name=""/>
        <dsp:cNvSpPr/>
      </dsp:nvSpPr>
      <dsp:spPr>
        <a:xfrm>
          <a:off x="3022882" y="1064687"/>
          <a:ext cx="1706598" cy="753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Проректор з підготовки кадрів для системи правосуддя</a:t>
          </a:r>
          <a:endParaRPr lang="uk-UA" sz="1300" b="1" kern="1200" noProof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44948" y="1086753"/>
        <a:ext cx="1662466" cy="709273"/>
      </dsp:txXfrm>
    </dsp:sp>
    <dsp:sp modelId="{D6DDE1C9-DA78-4976-A99C-9A0AFBB59470}">
      <dsp:nvSpPr>
        <dsp:cNvPr id="0" name=""/>
        <dsp:cNvSpPr/>
      </dsp:nvSpPr>
      <dsp:spPr>
        <a:xfrm>
          <a:off x="2903924" y="2051639"/>
          <a:ext cx="1604034" cy="16667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6B11B5-1044-40C4-A5B3-C5D750A9A5C0}">
      <dsp:nvSpPr>
        <dsp:cNvPr id="0" name=""/>
        <dsp:cNvSpPr/>
      </dsp:nvSpPr>
      <dsp:spPr>
        <a:xfrm>
          <a:off x="3013681" y="2155908"/>
          <a:ext cx="1604034" cy="16667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відділи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підготовки суддів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працівників апаратів судів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регіональні відділення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60662" y="2202889"/>
        <a:ext cx="1510072" cy="1572812"/>
      </dsp:txXfrm>
    </dsp:sp>
    <dsp:sp modelId="{76204DBA-4949-46E8-97D2-161593287AEA}">
      <dsp:nvSpPr>
        <dsp:cNvPr id="0" name=""/>
        <dsp:cNvSpPr/>
      </dsp:nvSpPr>
      <dsp:spPr>
        <a:xfrm>
          <a:off x="4916436" y="960418"/>
          <a:ext cx="1535973" cy="753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96364F-7985-40D5-B0D2-09B498540135}">
      <dsp:nvSpPr>
        <dsp:cNvPr id="0" name=""/>
        <dsp:cNvSpPr/>
      </dsp:nvSpPr>
      <dsp:spPr>
        <a:xfrm>
          <a:off x="5026194" y="1064687"/>
          <a:ext cx="1535973" cy="753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Проректор по забезпеченню організаційної діяльності</a:t>
          </a:r>
          <a:endParaRPr lang="uk-UA" sz="13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5048260" y="1086753"/>
        <a:ext cx="1491841" cy="709273"/>
      </dsp:txXfrm>
    </dsp:sp>
    <dsp:sp modelId="{E1707B9F-D26E-45E8-BD24-4CDD251CBCD8}">
      <dsp:nvSpPr>
        <dsp:cNvPr id="0" name=""/>
        <dsp:cNvSpPr/>
      </dsp:nvSpPr>
      <dsp:spPr>
        <a:xfrm>
          <a:off x="4788756" y="2053709"/>
          <a:ext cx="1681034" cy="37964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20D77A-60B6-49C3-99D5-65A1C9042979}">
      <dsp:nvSpPr>
        <dsp:cNvPr id="0" name=""/>
        <dsp:cNvSpPr/>
      </dsp:nvSpPr>
      <dsp:spPr>
        <a:xfrm>
          <a:off x="4898514" y="2157978"/>
          <a:ext cx="1681034" cy="37964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1300" b="1" kern="1200" dirty="0" smtClean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відділи</a:t>
          </a:r>
          <a:r>
            <a:rPr lang="uk-UA" sz="13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- підготовки викладачів (тренерів)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спеціальної підготовки кандидатів на посаду судді</a:t>
          </a:r>
          <a:endParaRPr lang="uk-UA" sz="1300" b="1" kern="1200" dirty="0" smtClean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kern="1200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kern="1200" noProof="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бухгалтерського обліку та планової діяльності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noProof="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по роботі з персоналом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юридичний відділ</a:t>
          </a:r>
        </a:p>
        <a:p>
          <a:pPr marL="0" marR="0" lvl="0" indent="0" algn="ctr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k-UA" sz="1300" b="1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регіональні відділення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2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4947750" y="2207214"/>
        <a:ext cx="1582562" cy="3697947"/>
      </dsp:txXfrm>
    </dsp:sp>
    <dsp:sp modelId="{C388A6A5-2D25-4463-A7A6-F94D2DEF4B04}">
      <dsp:nvSpPr>
        <dsp:cNvPr id="0" name=""/>
        <dsp:cNvSpPr/>
      </dsp:nvSpPr>
      <dsp:spPr>
        <a:xfrm>
          <a:off x="6786555" y="960418"/>
          <a:ext cx="1347518" cy="753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058337-2457-4721-8F6A-77B1D682049A}">
      <dsp:nvSpPr>
        <dsp:cNvPr id="0" name=""/>
        <dsp:cNvSpPr/>
      </dsp:nvSpPr>
      <dsp:spPr>
        <a:xfrm>
          <a:off x="6896313" y="1064687"/>
          <a:ext cx="1347518" cy="753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noProof="0" dirty="0" smtClean="0">
              <a:latin typeface="Times New Roman" pitchFamily="18" charset="0"/>
              <a:cs typeface="Times New Roman" pitchFamily="18" charset="0"/>
            </a:rPr>
            <a:t>Керівник апарату</a:t>
          </a:r>
          <a:endParaRPr lang="uk-UA" sz="15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6918379" y="1086753"/>
        <a:ext cx="1303386" cy="709273"/>
      </dsp:txXfrm>
    </dsp:sp>
    <dsp:sp modelId="{01490953-30E7-4A2C-B88E-DC56CC3F0195}">
      <dsp:nvSpPr>
        <dsp:cNvPr id="0" name=""/>
        <dsp:cNvSpPr/>
      </dsp:nvSpPr>
      <dsp:spPr>
        <a:xfrm>
          <a:off x="6663760" y="2187504"/>
          <a:ext cx="1761472" cy="25727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04993E-897B-4D05-A41E-CD10FEE2DBE6}">
      <dsp:nvSpPr>
        <dsp:cNvPr id="0" name=""/>
        <dsp:cNvSpPr/>
      </dsp:nvSpPr>
      <dsp:spPr>
        <a:xfrm>
          <a:off x="6773517" y="2291773"/>
          <a:ext cx="1761472" cy="25727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200" b="1" kern="1200" noProof="0" dirty="0" smtClean="0">
            <a:solidFill>
              <a:schemeClr val="accent2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відділи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  <a:r>
            <a:rPr lang="uk-UA" sz="1200" b="1" kern="1200" noProof="0" dirty="0" smtClean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rPr>
            <a:t>документального забезпечення та контролю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-адміністративно–господарського забезпечення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kern="1200" noProof="0" dirty="0" smtClean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rPr>
            <a:t>інформаційних технологій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-регіональні відділення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300" b="1" kern="1200" noProof="0" dirty="0">
            <a:solidFill>
              <a:schemeClr val="accent2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6825109" y="2343365"/>
        <a:ext cx="1658288" cy="24696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CFAA77-70A6-4857-9C3E-2400783D20FE}">
      <dsp:nvSpPr>
        <dsp:cNvPr id="0" name=""/>
        <dsp:cNvSpPr/>
      </dsp:nvSpPr>
      <dsp:spPr>
        <a:xfrm>
          <a:off x="3841128" y="2643856"/>
          <a:ext cx="37757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75772" y="45720"/>
              </a:lnTo>
              <a:lnTo>
                <a:pt x="3775772" y="11864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2B42D0-C877-43E4-AC57-F6D35D075417}">
      <dsp:nvSpPr>
        <dsp:cNvPr id="0" name=""/>
        <dsp:cNvSpPr/>
      </dsp:nvSpPr>
      <dsp:spPr>
        <a:xfrm>
          <a:off x="3841128" y="2643856"/>
          <a:ext cx="13458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45854" y="45720"/>
              </a:lnTo>
              <a:lnTo>
                <a:pt x="1345854" y="11237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08471A-1627-40D3-AF43-98779A08DB8A}">
      <dsp:nvSpPr>
        <dsp:cNvPr id="0" name=""/>
        <dsp:cNvSpPr/>
      </dsp:nvSpPr>
      <dsp:spPr>
        <a:xfrm>
          <a:off x="2886500" y="2643856"/>
          <a:ext cx="954627" cy="91440"/>
        </a:xfrm>
        <a:custGeom>
          <a:avLst/>
          <a:gdLst/>
          <a:ahLst/>
          <a:cxnLst/>
          <a:rect l="0" t="0" r="0" b="0"/>
          <a:pathLst>
            <a:path>
              <a:moveTo>
                <a:pt x="954627" y="45720"/>
              </a:moveTo>
              <a:lnTo>
                <a:pt x="0" y="45720"/>
              </a:lnTo>
              <a:lnTo>
                <a:pt x="0" y="11864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1D5631-9E6D-4F52-B1F0-F70653E36815}">
      <dsp:nvSpPr>
        <dsp:cNvPr id="0" name=""/>
        <dsp:cNvSpPr/>
      </dsp:nvSpPr>
      <dsp:spPr>
        <a:xfrm>
          <a:off x="787282" y="2643856"/>
          <a:ext cx="3053846" cy="91440"/>
        </a:xfrm>
        <a:custGeom>
          <a:avLst/>
          <a:gdLst/>
          <a:ahLst/>
          <a:cxnLst/>
          <a:rect l="0" t="0" r="0" b="0"/>
          <a:pathLst>
            <a:path>
              <a:moveTo>
                <a:pt x="3053846" y="45720"/>
              </a:moveTo>
              <a:lnTo>
                <a:pt x="0" y="45720"/>
              </a:lnTo>
              <a:lnTo>
                <a:pt x="0" y="11864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2C95D5-0117-409C-989E-A6933413E448}">
      <dsp:nvSpPr>
        <dsp:cNvPr id="0" name=""/>
        <dsp:cNvSpPr/>
      </dsp:nvSpPr>
      <dsp:spPr>
        <a:xfrm>
          <a:off x="2789063" y="-169555"/>
          <a:ext cx="2104130" cy="28591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A6C24F-1E9B-41FB-A0AD-5277357A1EC5}">
      <dsp:nvSpPr>
        <dsp:cNvPr id="0" name=""/>
        <dsp:cNvSpPr/>
      </dsp:nvSpPr>
      <dsp:spPr>
        <a:xfrm>
          <a:off x="2967542" y="0"/>
          <a:ext cx="2104130" cy="2859131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b="1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3029170" y="61628"/>
        <a:ext cx="1980874" cy="2735875"/>
      </dsp:txXfrm>
    </dsp:sp>
    <dsp:sp modelId="{CA8B6CCA-A55D-46C2-8DCA-9C0E5872A452}">
      <dsp:nvSpPr>
        <dsp:cNvPr id="0" name=""/>
        <dsp:cNvSpPr/>
      </dsp:nvSpPr>
      <dsp:spPr>
        <a:xfrm>
          <a:off x="-19827" y="2762499"/>
          <a:ext cx="1614219" cy="23923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286D2C-53E2-47F0-B68C-8262A3694166}">
      <dsp:nvSpPr>
        <dsp:cNvPr id="0" name=""/>
        <dsp:cNvSpPr/>
      </dsp:nvSpPr>
      <dsp:spPr>
        <a:xfrm>
          <a:off x="158652" y="2932055"/>
          <a:ext cx="1614219" cy="2392384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b="1" kern="1200" noProof="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b="1" kern="1200" noProof="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b="1" kern="1200" noProof="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 </a:t>
          </a:r>
          <a:endParaRPr lang="uk-UA" sz="13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205931" y="2979334"/>
        <a:ext cx="1519661" cy="2297826"/>
      </dsp:txXfrm>
    </dsp:sp>
    <dsp:sp modelId="{4B9097F8-9C96-463F-B0C6-A7CEC45DE856}">
      <dsp:nvSpPr>
        <dsp:cNvPr id="0" name=""/>
        <dsp:cNvSpPr/>
      </dsp:nvSpPr>
      <dsp:spPr>
        <a:xfrm>
          <a:off x="1982497" y="2762499"/>
          <a:ext cx="1808005" cy="22724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D40F09-1986-424E-B56F-AABDF73629F0}">
      <dsp:nvSpPr>
        <dsp:cNvPr id="0" name=""/>
        <dsp:cNvSpPr/>
      </dsp:nvSpPr>
      <dsp:spPr>
        <a:xfrm>
          <a:off x="2160977" y="2932055"/>
          <a:ext cx="1808005" cy="2272411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300" b="1" kern="1200" noProof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13932" y="2985010"/>
        <a:ext cx="1702095" cy="2166501"/>
      </dsp:txXfrm>
    </dsp:sp>
    <dsp:sp modelId="{76204DBA-4949-46E8-97D2-161593287AEA}">
      <dsp:nvSpPr>
        <dsp:cNvPr id="0" name=""/>
        <dsp:cNvSpPr/>
      </dsp:nvSpPr>
      <dsp:spPr>
        <a:xfrm>
          <a:off x="4078648" y="2756226"/>
          <a:ext cx="2216668" cy="23441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96364F-7985-40D5-B0D2-09B498540135}">
      <dsp:nvSpPr>
        <dsp:cNvPr id="0" name=""/>
        <dsp:cNvSpPr/>
      </dsp:nvSpPr>
      <dsp:spPr>
        <a:xfrm>
          <a:off x="4257127" y="2925782"/>
          <a:ext cx="2216668" cy="2344117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3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4322051" y="2990706"/>
        <a:ext cx="2086820" cy="2214269"/>
      </dsp:txXfrm>
    </dsp:sp>
    <dsp:sp modelId="{C388A6A5-2D25-4463-A7A6-F94D2DEF4B04}">
      <dsp:nvSpPr>
        <dsp:cNvPr id="0" name=""/>
        <dsp:cNvSpPr/>
      </dsp:nvSpPr>
      <dsp:spPr>
        <a:xfrm>
          <a:off x="6543962" y="2762499"/>
          <a:ext cx="2145878" cy="22658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058337-2457-4721-8F6A-77B1D682049A}">
      <dsp:nvSpPr>
        <dsp:cNvPr id="0" name=""/>
        <dsp:cNvSpPr/>
      </dsp:nvSpPr>
      <dsp:spPr>
        <a:xfrm>
          <a:off x="6722441" y="2932055"/>
          <a:ext cx="2145878" cy="2265821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500" b="1" kern="1200" noProof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785292" y="2994906"/>
        <a:ext cx="2020176" cy="21401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BB83D1-C049-47F6-BD9A-33148D6AD8CE}">
      <dsp:nvSpPr>
        <dsp:cNvPr id="0" name=""/>
        <dsp:cNvSpPr/>
      </dsp:nvSpPr>
      <dsp:spPr>
        <a:xfrm>
          <a:off x="3812" y="19048"/>
          <a:ext cx="1100500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Відділ СП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7305" y="32541"/>
        <a:ext cx="1073514" cy="433713"/>
      </dsp:txXfrm>
    </dsp:sp>
    <dsp:sp modelId="{EC846D1D-24B7-4A48-A2F4-646FE7DFEBCE}">
      <dsp:nvSpPr>
        <dsp:cNvPr id="0" name=""/>
        <dsp:cNvSpPr/>
      </dsp:nvSpPr>
      <dsp:spPr>
        <a:xfrm>
          <a:off x="113862" y="479748"/>
          <a:ext cx="110050" cy="11155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5549"/>
              </a:lnTo>
              <a:lnTo>
                <a:pt x="110050" y="111554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80694D-809C-4E1E-B7DD-C52FD19CDA25}">
      <dsp:nvSpPr>
        <dsp:cNvPr id="0" name=""/>
        <dsp:cNvSpPr/>
      </dsp:nvSpPr>
      <dsp:spPr>
        <a:xfrm>
          <a:off x="223912" y="594923"/>
          <a:ext cx="1403843" cy="20007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співробітників центрального органу управління та начальників територіальних управлінь Служби судової охорони та їхніх заступників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5029" y="636040"/>
        <a:ext cx="1321609" cy="1918514"/>
      </dsp:txXfrm>
    </dsp:sp>
    <dsp:sp modelId="{CFB9A514-3443-43FF-8BF1-F0865F415FB5}">
      <dsp:nvSpPr>
        <dsp:cNvPr id="0" name=""/>
        <dsp:cNvSpPr/>
      </dsp:nvSpPr>
      <dsp:spPr>
        <a:xfrm>
          <a:off x="113862" y="479748"/>
          <a:ext cx="118313" cy="31757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5763"/>
              </a:lnTo>
              <a:lnTo>
                <a:pt x="118313" y="317576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19E8E3-F235-4855-8031-AEF582A21A1F}">
      <dsp:nvSpPr>
        <dsp:cNvPr id="0" name=""/>
        <dsp:cNvSpPr/>
      </dsp:nvSpPr>
      <dsp:spPr>
        <a:xfrm>
          <a:off x="232175" y="2729895"/>
          <a:ext cx="1269842" cy="18512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місто Київ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Київська </a:t>
          </a: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область</a:t>
          </a:r>
          <a:endParaRPr lang="uk-UA" sz="13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Вінниця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Житомир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Черкаси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Чернігів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області)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9367" y="2767087"/>
        <a:ext cx="1195458" cy="1776848"/>
      </dsp:txXfrm>
    </dsp:sp>
    <dsp:sp modelId="{670EE249-F303-47E4-98AB-9B5614900BCA}">
      <dsp:nvSpPr>
        <dsp:cNvPr id="0" name=""/>
        <dsp:cNvSpPr/>
      </dsp:nvSpPr>
      <dsp:spPr>
        <a:xfrm>
          <a:off x="1523954" y="19048"/>
          <a:ext cx="1670753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Дніпровське РВ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537447" y="32541"/>
        <a:ext cx="1643767" cy="433713"/>
      </dsp:txXfrm>
    </dsp:sp>
    <dsp:sp modelId="{56996AD9-E83A-4ACA-AE38-09BB3FDF0A05}">
      <dsp:nvSpPr>
        <dsp:cNvPr id="0" name=""/>
        <dsp:cNvSpPr/>
      </dsp:nvSpPr>
      <dsp:spPr>
        <a:xfrm>
          <a:off x="1691030" y="479748"/>
          <a:ext cx="167075" cy="5675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7595"/>
              </a:lnTo>
              <a:lnTo>
                <a:pt x="167075" y="56759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7928D3-ABE8-43CB-8565-3D540B33441C}">
      <dsp:nvSpPr>
        <dsp:cNvPr id="0" name=""/>
        <dsp:cNvSpPr/>
      </dsp:nvSpPr>
      <dsp:spPr>
        <a:xfrm>
          <a:off x="1858105" y="594923"/>
          <a:ext cx="1346546" cy="9048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Дніпро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Кропивницький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 Запоріжжя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(області)</a:t>
          </a:r>
          <a:endParaRPr lang="uk-UA" sz="1300" b="1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884607" y="621425"/>
        <a:ext cx="1293542" cy="851837"/>
      </dsp:txXfrm>
    </dsp:sp>
    <dsp:sp modelId="{81D39417-23EF-4885-9351-EA0B5322EF36}">
      <dsp:nvSpPr>
        <dsp:cNvPr id="0" name=""/>
        <dsp:cNvSpPr/>
      </dsp:nvSpPr>
      <dsp:spPr>
        <a:xfrm>
          <a:off x="3354479" y="22425"/>
          <a:ext cx="1100500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Львівське РВ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367972" y="35918"/>
        <a:ext cx="1073514" cy="433713"/>
      </dsp:txXfrm>
    </dsp:sp>
    <dsp:sp modelId="{16C733DB-BC5B-43E6-B621-6DBA50B671D2}">
      <dsp:nvSpPr>
        <dsp:cNvPr id="0" name=""/>
        <dsp:cNvSpPr/>
      </dsp:nvSpPr>
      <dsp:spPr>
        <a:xfrm>
          <a:off x="3464529" y="483125"/>
          <a:ext cx="95248" cy="925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5125"/>
              </a:lnTo>
              <a:lnTo>
                <a:pt x="95248" y="92512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E3A451-709E-48B6-966C-AF2C49507A3D}">
      <dsp:nvSpPr>
        <dsp:cNvPr id="0" name=""/>
        <dsp:cNvSpPr/>
      </dsp:nvSpPr>
      <dsp:spPr>
        <a:xfrm>
          <a:off x="3559778" y="596208"/>
          <a:ext cx="1085437" cy="16240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Львів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Рівне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Луцьк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Ужгород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Івано–Франківськ (області)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91569" y="627999"/>
        <a:ext cx="1021855" cy="1560503"/>
      </dsp:txXfrm>
    </dsp:sp>
    <dsp:sp modelId="{1D8FEF4B-A125-4421-94F7-05D9BBE97D9C}">
      <dsp:nvSpPr>
        <dsp:cNvPr id="0" name=""/>
        <dsp:cNvSpPr/>
      </dsp:nvSpPr>
      <dsp:spPr>
        <a:xfrm>
          <a:off x="4654683" y="30778"/>
          <a:ext cx="1100500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Одеське РВ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668176" y="44271"/>
        <a:ext cx="1073514" cy="433713"/>
      </dsp:txXfrm>
    </dsp:sp>
    <dsp:sp modelId="{A2C6E96B-2FBF-44D9-98CB-7E93E3BC17C5}">
      <dsp:nvSpPr>
        <dsp:cNvPr id="0" name=""/>
        <dsp:cNvSpPr/>
      </dsp:nvSpPr>
      <dsp:spPr>
        <a:xfrm>
          <a:off x="4719013" y="491477"/>
          <a:ext cx="91440" cy="6141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4135"/>
              </a:lnTo>
              <a:lnTo>
                <a:pt x="99782" y="61413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56D6B9-BC0D-4948-A4D6-396803CA9961}">
      <dsp:nvSpPr>
        <dsp:cNvPr id="0" name=""/>
        <dsp:cNvSpPr/>
      </dsp:nvSpPr>
      <dsp:spPr>
        <a:xfrm>
          <a:off x="4818795" y="614525"/>
          <a:ext cx="974810" cy="9821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Одеса</a:t>
          </a:r>
          <a:endParaRPr lang="uk-UA" sz="13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Миколаїв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Херсон (</a:t>
          </a: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області)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47346" y="643076"/>
        <a:ext cx="917708" cy="925072"/>
      </dsp:txXfrm>
    </dsp:sp>
    <dsp:sp modelId="{B90B54E1-3EF9-4453-AAFA-0CA5A909532C}">
      <dsp:nvSpPr>
        <dsp:cNvPr id="0" name=""/>
        <dsp:cNvSpPr/>
      </dsp:nvSpPr>
      <dsp:spPr>
        <a:xfrm>
          <a:off x="5886464" y="64201"/>
          <a:ext cx="1100500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Харківське РВ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899957" y="77694"/>
        <a:ext cx="1073514" cy="433713"/>
      </dsp:txXfrm>
    </dsp:sp>
    <dsp:sp modelId="{9C79B0C3-BE7C-40CE-9EA4-E58612936C48}">
      <dsp:nvSpPr>
        <dsp:cNvPr id="0" name=""/>
        <dsp:cNvSpPr/>
      </dsp:nvSpPr>
      <dsp:spPr>
        <a:xfrm>
          <a:off x="5996515" y="524901"/>
          <a:ext cx="95244" cy="900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0061"/>
              </a:lnTo>
              <a:lnTo>
                <a:pt x="95244" y="900061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E1FD84-E564-4CEA-93CA-A9C6B507B329}">
      <dsp:nvSpPr>
        <dsp:cNvPr id="0" name=""/>
        <dsp:cNvSpPr/>
      </dsp:nvSpPr>
      <dsp:spPr>
        <a:xfrm>
          <a:off x="6091759" y="552091"/>
          <a:ext cx="853797" cy="17457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Донецьк</a:t>
          </a:r>
          <a:endParaRPr lang="uk-UA" sz="13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Луганськ</a:t>
          </a:r>
          <a:endParaRPr lang="uk-UA" sz="13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Полтава</a:t>
          </a:r>
          <a:endParaRPr lang="uk-UA" sz="13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Суми</a:t>
          </a:r>
          <a:endParaRPr lang="uk-UA" sz="13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Харків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(області)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16766" y="577098"/>
        <a:ext cx="803783" cy="1695728"/>
      </dsp:txXfrm>
    </dsp:sp>
    <dsp:sp modelId="{54386FE9-BCCB-4F08-B4C1-2A3233E1A2D6}">
      <dsp:nvSpPr>
        <dsp:cNvPr id="0" name=""/>
        <dsp:cNvSpPr/>
      </dsp:nvSpPr>
      <dsp:spPr>
        <a:xfrm>
          <a:off x="7148274" y="49395"/>
          <a:ext cx="1100500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Чернівецьке РВ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7161767" y="62888"/>
        <a:ext cx="1073514" cy="433713"/>
      </dsp:txXfrm>
    </dsp:sp>
    <dsp:sp modelId="{D7493F98-14AA-4BC7-BDD9-08185D0B7166}">
      <dsp:nvSpPr>
        <dsp:cNvPr id="0" name=""/>
        <dsp:cNvSpPr/>
      </dsp:nvSpPr>
      <dsp:spPr>
        <a:xfrm>
          <a:off x="7212604" y="510094"/>
          <a:ext cx="91440" cy="6238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3844"/>
              </a:lnTo>
              <a:lnTo>
                <a:pt x="110929" y="623844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406B63-9C69-4ECA-BF0E-ED6ED9B04CE8}">
      <dsp:nvSpPr>
        <dsp:cNvPr id="0" name=""/>
        <dsp:cNvSpPr/>
      </dsp:nvSpPr>
      <dsp:spPr>
        <a:xfrm>
          <a:off x="7323533" y="614525"/>
          <a:ext cx="1322966" cy="10388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Чернівці Тернопіль Хмельницький</a:t>
          </a:r>
        </a:p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(області)</a:t>
          </a:r>
          <a:endParaRPr lang="uk-UA" sz="7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53959" y="644951"/>
        <a:ext cx="1262114" cy="9779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C9F4CB-BEA4-4C5D-B238-486BE8F1B395}">
      <dsp:nvSpPr>
        <dsp:cNvPr id="0" name=""/>
        <dsp:cNvSpPr/>
      </dsp:nvSpPr>
      <dsp:spPr>
        <a:xfrm>
          <a:off x="3168337" y="-576085"/>
          <a:ext cx="4234070" cy="4234070"/>
        </a:xfrm>
        <a:prstGeom prst="pie">
          <a:avLst>
            <a:gd name="adj1" fmla="val 16200000"/>
            <a:gd name="adj2" fmla="val 2052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77110" y="135641"/>
        <a:ext cx="1360951" cy="907300"/>
      </dsp:txXfrm>
    </dsp:sp>
    <dsp:sp modelId="{A8FE6564-218F-4D3C-BED2-F26D85A0941E}">
      <dsp:nvSpPr>
        <dsp:cNvPr id="0" name=""/>
        <dsp:cNvSpPr/>
      </dsp:nvSpPr>
      <dsp:spPr>
        <a:xfrm>
          <a:off x="3456386" y="300225"/>
          <a:ext cx="4234070" cy="4234070"/>
        </a:xfrm>
        <a:prstGeom prst="pie">
          <a:avLst>
            <a:gd name="adj1" fmla="val 20520000"/>
            <a:gd name="adj2" fmla="val 324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Проведення підготовки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83329" y="2234792"/>
        <a:ext cx="1260140" cy="1008112"/>
      </dsp:txXfrm>
    </dsp:sp>
    <dsp:sp modelId="{3FA9D25C-9A6D-4763-811E-1552025FCBD6}">
      <dsp:nvSpPr>
        <dsp:cNvPr id="0" name=""/>
        <dsp:cNvSpPr/>
      </dsp:nvSpPr>
      <dsp:spPr>
        <a:xfrm>
          <a:off x="2376279" y="1139158"/>
          <a:ext cx="4234070" cy="4234070"/>
        </a:xfrm>
        <a:prstGeom prst="pie">
          <a:avLst>
            <a:gd name="adj1" fmla="val 3240000"/>
            <a:gd name="adj2" fmla="val 756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Облік і контроль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88447" y="4113088"/>
        <a:ext cx="1209734" cy="1108923"/>
      </dsp:txXfrm>
    </dsp:sp>
    <dsp:sp modelId="{D56AD7B4-381E-489D-A5CB-D2BC2475FE95}">
      <dsp:nvSpPr>
        <dsp:cNvPr id="0" name=""/>
        <dsp:cNvSpPr/>
      </dsp:nvSpPr>
      <dsp:spPr>
        <a:xfrm>
          <a:off x="1080107" y="300225"/>
          <a:ext cx="4234070" cy="4234070"/>
        </a:xfrm>
        <a:prstGeom prst="pie">
          <a:avLst>
            <a:gd name="adj1" fmla="val 7560000"/>
            <a:gd name="adj2" fmla="val 1188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Зворотний зв’язок зі слухачами</a:t>
          </a:r>
          <a:endParaRPr lang="ru-RU" sz="1700" kern="1200" dirty="0">
            <a:solidFill>
              <a:schemeClr val="bg2"/>
            </a:solidFill>
          </a:endParaRPr>
        </a:p>
      </dsp:txBody>
      <dsp:txXfrm>
        <a:off x="1327095" y="2234792"/>
        <a:ext cx="1260140" cy="1008112"/>
      </dsp:txXfrm>
    </dsp:sp>
    <dsp:sp modelId="{2EBF292F-95AC-408C-9D3F-59258EDD8921}">
      <dsp:nvSpPr>
        <dsp:cNvPr id="0" name=""/>
        <dsp:cNvSpPr/>
      </dsp:nvSpPr>
      <dsp:spPr>
        <a:xfrm>
          <a:off x="1246385" y="-504064"/>
          <a:ext cx="4234070" cy="4234070"/>
        </a:xfrm>
        <a:prstGeom prst="pie">
          <a:avLst>
            <a:gd name="adj1" fmla="val 11880000"/>
            <a:gd name="adj2" fmla="val 1620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Планування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10731" y="207663"/>
        <a:ext cx="1360951" cy="907300"/>
      </dsp:txXfrm>
    </dsp:sp>
    <dsp:sp modelId="{8448CE43-213D-4D29-9DD1-7D762357D305}">
      <dsp:nvSpPr>
        <dsp:cNvPr id="0" name=""/>
        <dsp:cNvSpPr/>
      </dsp:nvSpPr>
      <dsp:spPr>
        <a:xfrm>
          <a:off x="2906028" y="-838194"/>
          <a:ext cx="4758288" cy="4758288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990947-D598-4D19-8CB9-4EE2D48BCC28}">
      <dsp:nvSpPr>
        <dsp:cNvPr id="0" name=""/>
        <dsp:cNvSpPr/>
      </dsp:nvSpPr>
      <dsp:spPr>
        <a:xfrm>
          <a:off x="3194570" y="38079"/>
          <a:ext cx="4758288" cy="4758288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24495D-2683-45EA-BFBC-F6B039FC1D2E}">
      <dsp:nvSpPr>
        <dsp:cNvPr id="0" name=""/>
        <dsp:cNvSpPr/>
      </dsp:nvSpPr>
      <dsp:spPr>
        <a:xfrm>
          <a:off x="2114170" y="877224"/>
          <a:ext cx="4758288" cy="4758288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542A6B-6C68-4E87-9644-399D9FE00E49}">
      <dsp:nvSpPr>
        <dsp:cNvPr id="0" name=""/>
        <dsp:cNvSpPr/>
      </dsp:nvSpPr>
      <dsp:spPr>
        <a:xfrm>
          <a:off x="817705" y="38079"/>
          <a:ext cx="4758288" cy="4758288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D1125B-A773-4877-8A88-4B4475B5C450}">
      <dsp:nvSpPr>
        <dsp:cNvPr id="0" name=""/>
        <dsp:cNvSpPr/>
      </dsp:nvSpPr>
      <dsp:spPr>
        <a:xfrm>
          <a:off x="984475" y="-766173"/>
          <a:ext cx="4758288" cy="4758288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8B2BB-EB72-4357-8E0A-FC5BF62BEEB8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17E37-287C-4CA7-824D-D7D8473018BB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706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Порядок підготовки співробітників ССО від 28.02.20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7E37-287C-4CA7-824D-D7D8473018B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900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Порядок підготовки співробітників ССО від 28.02.20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7E37-287C-4CA7-824D-D7D8473018B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798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642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1642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A64DD-B714-4EE7-89A0-3B0945B1EAA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3322E-117F-4C5F-8410-E487653B2661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C26D7-633A-4D26-8DF8-A359A3EBF47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BF052-6834-4380-B3E7-71D73401D5A5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382BF-9AF0-4507-8887-19BBD7401434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E0184-FCFA-4665-A04E-D44741C772A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5D5B9-33A8-4665-8E75-60405E0FC6DC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1BB78-B9A4-4AF4-A4A3-406AA1DB3D0A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4FFA5-CD16-40E6-A9E3-E63D0307BDCF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85391-AEB8-44E6-8195-AC998837B2E0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2538A-32ED-4EF4-AC96-69E003BCB0D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536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6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539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539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539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E231F2-6A23-47B8-84FB-D3AF33D15BA8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4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3.gi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150" y="773113"/>
            <a:ext cx="8780463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978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56109"/>
          </a:xfrm>
        </p:spPr>
        <p:txBody>
          <a:bodyPr/>
          <a:lstStyle/>
          <a:p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Процес Підготовки 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323528" y="1484784"/>
          <a:ext cx="864096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882" y="2204864"/>
            <a:ext cx="2470252" cy="325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3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28117"/>
          </a:xfrm>
        </p:spPr>
        <p:txBody>
          <a:bodyPr/>
          <a:lstStyle/>
          <a:p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 </a:t>
            </a:r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занять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732808"/>
            <a:ext cx="5760640" cy="37098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279" y="2558463"/>
            <a:ext cx="2226556" cy="22265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096"/>
            <a:ext cx="3923928" cy="262106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1" name="Овал 10"/>
          <p:cNvSpPr/>
          <p:nvPr/>
        </p:nvSpPr>
        <p:spPr>
          <a:xfrm>
            <a:off x="1187624" y="1050449"/>
            <a:ext cx="2880320" cy="884744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Очна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(офлайн) п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дготовка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796136" y="1729493"/>
            <a:ext cx="3024336" cy="979427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Дистанційна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дготовка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851919" y="4592223"/>
            <a:ext cx="4982915" cy="1800200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Онлайн підготовка,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зокрема, за допомогою 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програми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Zoom</a:t>
            </a:r>
            <a:endParaRPr lang="uk-UA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91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53364"/>
            <a:ext cx="8229600" cy="3739732"/>
          </a:xfrm>
        </p:spPr>
        <p:txBody>
          <a:bodyPr/>
          <a:lstStyle/>
          <a:p>
            <a:pPr marL="0" indent="0" algn="ctr">
              <a:buNone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981 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співробітників і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співробітниць</a:t>
            </a:r>
            <a:endParaRPr lang="uk-UA" sz="20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16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онлайн–семінари–практикуми</a:t>
            </a:r>
            <a:r>
              <a:rPr lang="uk-UA" sz="1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1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“Ефективна  комунікація у професійній діяльності”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офлайн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онлайн–тренінги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 ефективної команди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 algn="just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</a:t>
            </a:r>
            <a:r>
              <a:rPr lang="uk-UA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особистої безпеки </a:t>
            </a:r>
            <a:r>
              <a:rPr lang="uk-UA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суддів </a:t>
            </a:r>
            <a:r>
              <a:rPr lang="uk-UA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 членів їхніх сімей, працівників апаратів судів. Громадська </a:t>
            </a:r>
            <a:r>
              <a:rPr lang="uk-UA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безпека</a:t>
            </a:r>
            <a:r>
              <a:rPr lang="en-US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16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онлайн–круглі</a:t>
            </a:r>
            <a:r>
              <a:rPr lang="uk-UA" sz="1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столи </a:t>
            </a:r>
            <a:endParaRPr lang="uk-UA" sz="1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1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“Функціонування Служби судової охорони в системі правосуддя України” </a:t>
            </a:r>
            <a:endParaRPr lang="uk-UA" sz="16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онлайн–семінари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buNone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“Судова система України, законодавство про судоустрій і статус суддів”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“Запобігання </a:t>
            </a:r>
            <a:r>
              <a:rPr lang="uk-UA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 протидія корупції: окремі аспекти законодавства України. Особливості електронного декларування”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467544" y="91699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2021 році – 40 занять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3" y="4407316"/>
            <a:ext cx="5177235" cy="2358327"/>
          </a:xfrm>
          <a:prstGeom prst="rect">
            <a:avLst/>
          </a:prstGeom>
        </p:spPr>
      </p:pic>
      <p:pic>
        <p:nvPicPr>
          <p:cNvPr id="1026" name="Picture 2" descr="http://www.nsj.gov.ua/images/news/kiev/2021/february/12/_viber_2021-02-12_13-52-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578" y="4407316"/>
            <a:ext cx="3884639" cy="235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30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589240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 основи забезпечення 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</a:p>
          <a:p>
            <a:pPr marL="0" indent="0" algn="ctr">
              <a:buNone/>
            </a:pPr>
            <a:endParaRPr lang="uk-UA" sz="240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безпековими ризиками </a:t>
            </a:r>
            <a:endParaRPr lang="uk-UA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 заходів із запобігання </a:t>
            </a:r>
          </a:p>
          <a:p>
            <a:pPr marL="0" indent="0" algn="ctr">
              <a:buNone/>
            </a:pP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загрозам особистій 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безпеці</a:t>
            </a:r>
          </a:p>
          <a:p>
            <a:pPr marL="0" indent="0" algn="ctr">
              <a:buNone/>
            </a:pPr>
            <a:endParaRPr lang="uk-UA" sz="240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заходи громадської безпеки при розгляді справ 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судом</a:t>
            </a:r>
          </a:p>
          <a:p>
            <a:pPr marL="0" indent="0" algn="ctr">
              <a:buNone/>
            </a:pPr>
            <a:endParaRPr lang="uk-UA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зпека  в надзвичайних (критичних) ситуаціях</a:t>
            </a:r>
            <a:r>
              <a:rPr lang="uk-UA" sz="2400" dirty="0">
                <a:effectLst/>
              </a:rPr>
              <a:t> </a:t>
            </a:r>
            <a:endParaRPr lang="uk-UA" sz="2400" dirty="0" smtClean="0">
              <a:effectLst/>
            </a:endParaRPr>
          </a:p>
          <a:p>
            <a:pPr marL="0" indent="0" algn="ctr">
              <a:buNone/>
            </a:pPr>
            <a:endParaRPr lang="uk-UA" sz="2400" dirty="0" smtClean="0">
              <a:effectLst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ідповідальність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співробітників Служби судової охорони </a:t>
            </a:r>
            <a:endParaRPr lang="uk-UA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35496" y="1827"/>
            <a:ext cx="9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особистої безпеки </a:t>
            </a:r>
          </a:p>
          <a:p>
            <a:pPr marL="0" indent="0" algn="ctr">
              <a:buNone/>
            </a:pP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суддів і членів їхніх сімей, працівників апаратів судів. </a:t>
            </a:r>
            <a:endParaRPr lang="uk-UA" sz="24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безпека</a:t>
            </a:r>
          </a:p>
        </p:txBody>
      </p:sp>
    </p:spTree>
    <p:extLst>
      <p:ext uri="{BB962C8B-B14F-4D97-AF65-F5344CB8AC3E}">
        <p14:creationId xmlns:p14="http://schemas.microsoft.com/office/powerpoint/2010/main" val="256517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6237312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 групи</a:t>
            </a:r>
          </a:p>
          <a:p>
            <a:pPr marL="0" indent="0" algn="just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удді </a:t>
            </a:r>
            <a:r>
              <a:rPr lang="uk-U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</a:t>
            </a:r>
            <a:r>
              <a:rPr lang="uk-UA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 </a:t>
            </a:r>
            <a:r>
              <a:rPr lang="uk-UA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Ходаківський</a:t>
            </a:r>
            <a:r>
              <a:rPr lang="uk-UA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 Служби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 охорони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 </a:t>
            </a:r>
            <a:r>
              <a:rPr lang="uk-UA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Євграфов</a:t>
            </a:r>
            <a:r>
              <a:rPr lang="uk-U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Дмитро </a:t>
            </a:r>
            <a:r>
              <a:rPr lang="uk-UA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Мацишин</a:t>
            </a:r>
            <a:r>
              <a:rPr lang="uk-UA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 апарату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Вищого антикорупційного суду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uk-U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Юрій </a:t>
            </a:r>
            <a:r>
              <a:rPr lang="uk-UA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Кривда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представниці Громадської організації “Всеукраїнська асоціація судових прес–секретарів”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uk-U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Оксана </a:t>
            </a:r>
            <a:r>
              <a:rPr lang="uk-UA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Лисенко, Ірина Паламарчук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працівниці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 школи суддів </a:t>
            </a:r>
            <a:r>
              <a:rPr lang="uk-UA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Діана Сніцаренко, Наталія Буряк, Тамара </a:t>
            </a:r>
            <a:r>
              <a:rPr lang="uk-U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Закревська</a:t>
            </a:r>
            <a:endParaRPr lang="uk-UA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Point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лекцій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експрес</a:t>
            </a:r>
            <a: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</a:t>
            </a:r>
            <a: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endParaRPr lang="uk-UA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971600" y="1827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uk-UA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 тренінгу</a:t>
            </a:r>
            <a:endParaRPr lang="uk-UA" sz="2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15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48158"/>
            <a:ext cx="8229600" cy="6023029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квітня  2021 року Національна школа суддів України провела 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онлайн–апробацію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тренінгу для співробітників Територіального управління Служби судової охорони </a:t>
            </a:r>
            <a:endParaRPr lang="uk-UA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місті Києві та Київській 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області: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особистої безпеки </a:t>
            </a:r>
          </a:p>
          <a:p>
            <a:pPr marL="0" indent="0" algn="ctr">
              <a:buNone/>
            </a:pP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суддів і членів їхніх сімей, працівників апаратів судів. Громадська 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безпека</a:t>
            </a:r>
            <a:r>
              <a:rPr lang="en-US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indent="0" algn="ctr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тренінгу співробітники та співробітниці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оволоділи 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новими теоретично–практичними знаннями щодо основних понять забезпечення особистої безпеки суддів і членів їхніх сімей, працівників апаратів судів і громадської 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удосконалили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свої вміння та навички управління безпековими ризиками, здійснення заходів громадської безпеки під час розгляду справ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судом</a:t>
            </a:r>
            <a:endParaRPr lang="uk-UA" sz="240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251520" y="116632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Онлайн–апробація</a:t>
            </a:r>
            <a:r>
              <a:rPr lang="uk-UA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та впровадження тренінгу</a:t>
            </a:r>
            <a:endParaRPr lang="uk-UA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31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48680"/>
            <a:ext cx="8895181" cy="592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59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548679"/>
          </a:xfrm>
        </p:spPr>
        <p:txBody>
          <a:bodyPr/>
          <a:lstStyle/>
          <a:p>
            <a:r>
              <a:rPr lang="uk-UA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анкет зворотного зв’язку</a:t>
            </a:r>
            <a:endParaRPr lang="uk-UA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856" y="548680"/>
            <a:ext cx="8229600" cy="302433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онлайн–занять особливо актуальним і важливим джерелом інформації для Національної школи суддів України є анонімне анкетування за п’ятибальною шкалою, де 5 балів є найвищою оцінкою, а 1 бал – найнижчою.</a:t>
            </a:r>
          </a:p>
          <a:p>
            <a:pPr marL="0" indent="0" algn="just">
              <a:buNone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результатами аналізу анкет отримується інформація про ефективність обраних методів проведення занять, ступінь задоволеності  його учасників процесом і результатами роботи протягом заняття, а також ступінь досягнення поставленої мети.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976064"/>
            <a:ext cx="8496944" cy="245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2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83247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endParaRPr lang="ru-RU" altLang="uk-UA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Щиро подякував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увагу!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ru-RU" altLang="uk-UA" sz="4800" dirty="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93B0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3810000" cy="492211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348880"/>
            <a:ext cx="648072" cy="9097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95536" y="120407"/>
            <a:ext cx="3550843" cy="2304256"/>
          </a:xfrm>
          <a:prstGeom prst="ellipse">
            <a:avLst/>
          </a:prstGeom>
          <a:blipFill>
            <a:blip r:embed="rId2" cstate="print"/>
            <a:srcRect/>
            <a:stretch>
              <a:fillRect l="-500" t="-853" r="-500" b="-853"/>
            </a:stretch>
          </a:blipFill>
          <a:ln>
            <a:noFill/>
          </a:ln>
          <a:effectLst>
            <a:glow rad="114300">
              <a:schemeClr val="accent5">
                <a:satMod val="175000"/>
                <a:alpha val="22000"/>
              </a:schemeClr>
            </a:glo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rgbClr val="9C3E18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46379" y="2996952"/>
            <a:ext cx="5076056" cy="371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endParaRPr lang="uk-UA" altLang="uk-UA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uk-UA" alt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Володимир </a:t>
            </a:r>
            <a:r>
              <a:rPr lang="uk-UA" alt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Мазурок</a:t>
            </a:r>
          </a:p>
          <a:p>
            <a:pPr algn="ctr">
              <a:defRPr/>
            </a:pPr>
            <a:r>
              <a:rPr lang="uk-UA" alt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Проректор </a:t>
            </a:r>
          </a:p>
          <a:p>
            <a:pPr algn="ctr">
              <a:defRPr/>
            </a:pPr>
            <a:r>
              <a:rPr lang="uk-UA" alt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суддів України</a:t>
            </a:r>
          </a:p>
          <a:p>
            <a:pPr algn="ctr"/>
            <a:r>
              <a:rPr lang="uk-UA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</a:t>
            </a:r>
            <a:r>
              <a:rPr lang="uk-UA" sz="2000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</a:t>
            </a:r>
          </a:p>
          <a:p>
            <a:pPr algn="ctr"/>
            <a:r>
              <a:rPr lang="uk-UA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співробітників Служби судової </a:t>
            </a:r>
            <a:r>
              <a:rPr lang="uk-UA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охорони: </a:t>
            </a:r>
          </a:p>
          <a:p>
            <a:pPr algn="ctr">
              <a:defRPr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особистої безпеки </a:t>
            </a:r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суддів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членів їхніх сімей, </a:t>
            </a:r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апаратів судів. </a:t>
            </a:r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Громадська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безпека</a:t>
            </a:r>
            <a:endParaRPr lang="uk-UA" sz="2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Київ – Дніпро</a:t>
            </a:r>
          </a:p>
          <a:p>
            <a:pPr algn="ctr">
              <a:defRPr/>
            </a:pP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26 квітня 2021 року</a:t>
            </a:r>
            <a:endParaRPr lang="uk-UA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4067944" y="810870"/>
            <a:ext cx="4968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тренінгів </a:t>
            </a:r>
          </a:p>
          <a:p>
            <a:pPr algn="ctr"/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співробітників Служби </a:t>
            </a:r>
            <a:r>
              <a:rPr lang="uk-UA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 </a:t>
            </a:r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 –  </a:t>
            </a:r>
          </a:p>
          <a:p>
            <a:pPr algn="ctr"/>
            <a:r>
              <a:rPr lang="uk-UA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кладова частина комплексної підготовки</a:t>
            </a:r>
            <a:endParaRPr lang="uk-UA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94304"/>
            <a:ext cx="3096344" cy="414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3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255866" y="199546"/>
            <a:ext cx="4460150" cy="3312368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outerShdw blurRad="152400" dist="317500" dir="5400000" sx="90000" sy="-19000" rotWithShape="0">
              <a:srgbClr val="FFFF00">
                <a:alpha val="1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НШСУ</a:t>
            </a:r>
          </a:p>
          <a:p>
            <a:pPr algn="ctr"/>
            <a:r>
              <a:rPr lang="uk-UA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забезпечує підготовку висококваліфікованих кадрів для </a:t>
            </a:r>
            <a:r>
              <a:rPr lang="uk-UA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системи правосуддя </a:t>
            </a:r>
            <a:r>
              <a:rPr lang="uk-UA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 здійснює науково–дослідну </a:t>
            </a:r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діяльність</a:t>
            </a:r>
            <a:endParaRPr lang="uk-UA" sz="2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895528" y="116632"/>
            <a:ext cx="4248472" cy="331236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152400" dist="317500" dir="5400000" sx="90000" sy="-19000" rotWithShape="0">
              <a:schemeClr val="tx1">
                <a:alpha val="15000"/>
              </a:scheme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ССО</a:t>
            </a:r>
          </a:p>
          <a:p>
            <a:pPr algn="ctr"/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є державним органом у </a:t>
            </a:r>
            <a:r>
              <a:rPr lang="uk-UA" sz="2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 правосуддя </a:t>
            </a:r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забезпечення охорони та підтримання громадського порядку в судах</a:t>
            </a:r>
            <a:endParaRPr lang="uk-UA" sz="2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i.palamarchuk\Desktop\unnamed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3282" y="3573016"/>
            <a:ext cx="3892964" cy="29969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04" y="3639492"/>
            <a:ext cx="3152873" cy="2935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9491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/>
          </p:nvPr>
        </p:nvGraphicFramePr>
        <p:xfrm>
          <a:off x="107504" y="836712"/>
          <a:ext cx="9036496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504056"/>
          </a:xfrm>
        </p:spPr>
        <p:txBody>
          <a:bodyPr/>
          <a:lstStyle/>
          <a:p>
            <a:r>
              <a:rPr lang="ru-RU" sz="35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Структура</a:t>
            </a:r>
            <a:endParaRPr lang="ru-RU" sz="35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86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432048"/>
          </a:xfrm>
        </p:spPr>
        <p:txBody>
          <a:bodyPr/>
          <a:lstStyle/>
          <a:p>
            <a:r>
              <a:rPr lang="ru-RU" sz="35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Керівництво</a:t>
            </a:r>
            <a:endParaRPr lang="ru-RU" sz="35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/>
          </p:nvPr>
        </p:nvGraphicFramePr>
        <p:xfrm>
          <a:off x="107504" y="836712"/>
          <a:ext cx="9036496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067944" y="3053432"/>
            <a:ext cx="912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Ректор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5842336"/>
            <a:ext cx="19467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Проректор з науково-дослідної роботи та науково-методичної роботи  </a:t>
            </a:r>
            <a:endParaRPr lang="en-US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24336" y="5874629"/>
            <a:ext cx="18436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Проректор з підготовки кадрів для системи правосуддя</a:t>
            </a:r>
            <a:endParaRPr lang="uk-UA" sz="1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4008" y="5842337"/>
            <a:ext cx="20421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Проректор по забезпеченню організаційної діяльності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020272" y="6199565"/>
            <a:ext cx="18396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Керівник апарату</a:t>
            </a:r>
          </a:p>
        </p:txBody>
      </p:sp>
    </p:spTree>
    <p:extLst>
      <p:ext uri="{BB962C8B-B14F-4D97-AF65-F5344CB8AC3E}">
        <p14:creationId xmlns:p14="http://schemas.microsoft.com/office/powerpoint/2010/main" val="172920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3" y="692696"/>
            <a:ext cx="8229600" cy="2034742"/>
          </a:xfrm>
        </p:spPr>
        <p:txBody>
          <a:bodyPr/>
          <a:lstStyle/>
          <a:p>
            <a:pPr marL="0" indent="0" algn="just">
              <a:buNone/>
            </a:pPr>
            <a:r>
              <a:rPr lang="ru-RU" sz="17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 школа суддів України та Служба судової охорони у 2019 році розпочали плідну співпрацю для професійної підготовки співробітників Служби судової охорони.</a:t>
            </a:r>
          </a:p>
          <a:p>
            <a:pPr marL="0" indent="0" algn="just">
              <a:buNone/>
            </a:pPr>
            <a:r>
              <a:rPr lang="uk-UA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7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2020 році відповідно </a:t>
            </a:r>
            <a:r>
              <a:rPr lang="uk-UA" sz="17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положень чинного законодавства Національна школа суддів України та Служба судової охорони визначили основні напрямки спільної роботи щодо виконання взаємопов’язаних функцій і завдань у </a:t>
            </a:r>
            <a:r>
              <a:rPr lang="uk-UA" sz="17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Меморандумі про співпрацю.</a:t>
            </a:r>
          </a:p>
          <a:p>
            <a:pPr marL="0" indent="0" algn="just">
              <a:buNone/>
            </a:pPr>
            <a:r>
              <a:rPr lang="uk-UA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Головними цілями Меморандуму визначено поєднання зусиль сторін, спрямованих </a:t>
            </a:r>
            <a:r>
              <a:rPr lang="uk-UA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на: </a:t>
            </a:r>
          </a:p>
        </p:txBody>
      </p:sp>
      <p:sp>
        <p:nvSpPr>
          <p:cNvPr id="2" name="Прямокутник 1"/>
          <p:cNvSpPr/>
          <p:nvPr/>
        </p:nvSpPr>
        <p:spPr>
          <a:xfrm>
            <a:off x="1187622" y="0"/>
            <a:ext cx="66967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Унормування співпраці </a:t>
            </a:r>
          </a:p>
          <a:p>
            <a:pPr algn="ctr"/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й охорони судівництва</a:t>
            </a:r>
            <a:endParaRPr lang="uk-UA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24944"/>
            <a:ext cx="7222019" cy="417545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763688" y="4221088"/>
            <a:ext cx="504056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професійного рівня співробітників </a:t>
            </a:r>
            <a:r>
              <a:rPr lang="uk-UA" sz="17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</a:t>
            </a: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 охорони, суддів і працівників апарату судів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пропозицій щодо удосконалення нормативної бази </a:t>
            </a:r>
            <a:r>
              <a:rPr lang="uk-UA" sz="17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сфері забезпечення охорони органів та установ системи правосуддя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безпеки учасників судового процесу й особистої безпеки </a:t>
            </a:r>
            <a:r>
              <a:rPr lang="uk-UA" sz="17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суддів</a:t>
            </a:r>
            <a:endParaRPr lang="uk-UA" sz="17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7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15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752528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 комплексної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 </a:t>
            </a:r>
          </a:p>
          <a:p>
            <a:pPr marL="0" indent="0" algn="ctr">
              <a:buNone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 співробітників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</a:t>
            </a:r>
            <a:endParaRPr lang="uk-UA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потреб у підготовці співробітників Служби судової охорони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упровадження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локального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 змісту та організації підготовки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 Служби судової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розробку курсів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 співробітників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підготовку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тренерів(викладачів) для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вишколу співробітників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899592" y="168702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РОЗВИТКУ </a:t>
            </a:r>
            <a:endParaRPr lang="ru-RU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СУДДІВСЬКОЇ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В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 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2021-2025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роки</a:t>
            </a:r>
            <a:endParaRPr lang="uk-UA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64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015" y="72591"/>
            <a:ext cx="8229600" cy="656109"/>
          </a:xfrm>
        </p:spPr>
        <p:txBody>
          <a:bodyPr/>
          <a:lstStyle/>
          <a:p>
            <a:r>
              <a:rPr lang="uk-UA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Організація</a:t>
            </a:r>
            <a:endParaRPr lang="uk-UA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592" y="745382"/>
            <a:ext cx="8496944" cy="1368152"/>
          </a:xfrm>
        </p:spPr>
        <p:txBody>
          <a:bodyPr/>
          <a:lstStyle/>
          <a:p>
            <a:pPr marL="0" indent="0" algn="just">
              <a:buNone/>
              <a:tabLst>
                <a:tab pos="444500" algn="l"/>
              </a:tabLst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Відповідно до п. 1.5. Порядку підготовки співробітників Служби судової охорони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відділ </a:t>
            </a:r>
            <a:r>
              <a:rPr 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спеціальної підготовки кандидатів на посаду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судді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регіональні відділення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суддів України здійснюють підготовку співробітників Служби судової охорони</a:t>
            </a: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17812613"/>
              </p:ext>
            </p:extLst>
          </p:nvPr>
        </p:nvGraphicFramePr>
        <p:xfrm>
          <a:off x="179512" y="2060848"/>
          <a:ext cx="8964488" cy="45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вал 4"/>
          <p:cNvSpPr/>
          <p:nvPr/>
        </p:nvSpPr>
        <p:spPr>
          <a:xfrm>
            <a:off x="2267744" y="4725144"/>
            <a:ext cx="6552728" cy="1800200"/>
          </a:xfrm>
          <a:prstGeom prst="ellipse">
            <a:avLst/>
          </a:prstGeom>
          <a:solidFill>
            <a:srgbClr val="FFC000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Підготовка співробітників </a:t>
            </a:r>
            <a:r>
              <a:rPr lang="uk-UA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Служби </a:t>
            </a:r>
            <a:endParaRPr lang="uk-UA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може бути організована та проведена </a:t>
            </a:r>
          </a:p>
          <a:p>
            <a:pPr algn="ctr"/>
            <a:r>
              <a:rPr lang="uk-UA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спільно різними структурними підрозділами </a:t>
            </a:r>
          </a:p>
          <a:p>
            <a:pPr algn="ctr"/>
            <a:r>
              <a:rPr lang="uk-UA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суддів України</a:t>
            </a:r>
            <a:endParaRPr lang="uk-UA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76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8229600" cy="576063"/>
          </a:xfrm>
        </p:spPr>
        <p:txBody>
          <a:bodyPr/>
          <a:lstStyle/>
          <a:p>
            <a:r>
              <a:rPr lang="uk-UA" sz="4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підготовки на 2021 рік</a:t>
            </a:r>
            <a:endParaRPr lang="uk-UA" sz="4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88632"/>
          </a:xfrm>
        </p:spPr>
        <p:txBody>
          <a:bodyPr/>
          <a:lstStyle/>
          <a:p>
            <a:pPr marL="0" indent="0" algn="just">
              <a:buNone/>
            </a:pPr>
            <a:r>
              <a:rPr lang="uk-UA" sz="2500" dirty="0" smtClean="0">
                <a:effectLst/>
                <a:latin typeface="Times New Roman" pitchFamily="18" charset="0"/>
                <a:cs typeface="Times New Roman" pitchFamily="18" charset="0"/>
              </a:rPr>
              <a:t>	Ректор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</a:t>
            </a:r>
            <a:r>
              <a:rPr lang="uk-UA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судді України затвердив план підготовки співробітників на 2021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рік, який погоджено зі Службою </a:t>
            </a:r>
            <a:r>
              <a:rPr lang="uk-UA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судової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охорони </a:t>
            </a:r>
          </a:p>
          <a:p>
            <a:pPr marL="0" indent="0" algn="ctr">
              <a:buNone/>
            </a:pP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Планом передбачено </a:t>
            </a:r>
          </a:p>
          <a:p>
            <a:pPr marL="0" indent="0" algn="ctr">
              <a:buNone/>
            </a:pPr>
            <a:r>
              <a:rPr lang="uk-UA" sz="2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проведення </a:t>
            </a:r>
            <a:r>
              <a:rPr lang="uk-UA" sz="25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протягом </a:t>
            </a:r>
            <a:r>
              <a:rPr lang="uk-UA" sz="2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року близько 100 занять </a:t>
            </a:r>
          </a:p>
          <a:p>
            <a:pPr marL="0" indent="0" algn="ctr">
              <a:buNone/>
            </a:pP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У період карантину проводяться </a:t>
            </a:r>
          </a:p>
          <a:p>
            <a:pPr marL="0" indent="0" algn="ctr">
              <a:buNone/>
            </a:pP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онлай і офлайн–заняття</a:t>
            </a:r>
            <a:endParaRPr lang="uk-UA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077072"/>
            <a:ext cx="4762500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46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2 власність">
  <a:themeElements>
    <a:clrScheme name="Равновесие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336699"/>
      </a:accent1>
      <a:accent2>
        <a:srgbClr val="00B000"/>
      </a:accent2>
      <a:accent3>
        <a:srgbClr val="ACB3C1"/>
      </a:accent3>
      <a:accent4>
        <a:srgbClr val="DADADA"/>
      </a:accent4>
      <a:accent5>
        <a:srgbClr val="ADB8CA"/>
      </a:accent5>
      <a:accent6>
        <a:srgbClr val="009F00"/>
      </a:accent6>
      <a:hlink>
        <a:srgbClr val="00CCFF"/>
      </a:hlink>
      <a:folHlink>
        <a:srgbClr val="B5FFFB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9943</TotalTime>
  <Words>988</Words>
  <Application>Microsoft Office PowerPoint</Application>
  <PresentationFormat>Екран (4:3)</PresentationFormat>
  <Paragraphs>189</Paragraphs>
  <Slides>18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24" baseType="lpstr">
      <vt:lpstr>Arial</vt:lpstr>
      <vt:lpstr>Calibri</vt:lpstr>
      <vt:lpstr>Tahoma</vt:lpstr>
      <vt:lpstr>Times New Roman</vt:lpstr>
      <vt:lpstr>Wingdings</vt:lpstr>
      <vt:lpstr>22 власність</vt:lpstr>
      <vt:lpstr>Презентація PowerPoint</vt:lpstr>
      <vt:lpstr>Презентація PowerPoint</vt:lpstr>
      <vt:lpstr>Презентація PowerPoint</vt:lpstr>
      <vt:lpstr>Структура</vt:lpstr>
      <vt:lpstr>Керівництво</vt:lpstr>
      <vt:lpstr>Презентація PowerPoint</vt:lpstr>
      <vt:lpstr>Презентація PowerPoint</vt:lpstr>
      <vt:lpstr>Організація</vt:lpstr>
      <vt:lpstr>План підготовки на 2021 рік</vt:lpstr>
      <vt:lpstr>Процес Підготовки </vt:lpstr>
      <vt:lpstr>Форми занять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Аналіз анкет зворотного зв’язку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Мазурок</dc:creator>
  <cp:lastModifiedBy>Мазурок Володимир Антонович</cp:lastModifiedBy>
  <cp:revision>503</cp:revision>
  <dcterms:created xsi:type="dcterms:W3CDTF">2016-09-21T20:12:43Z</dcterms:created>
  <dcterms:modified xsi:type="dcterms:W3CDTF">2021-04-26T06:44:42Z</dcterms:modified>
</cp:coreProperties>
</file>