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8"/>
  </p:notesMasterIdLst>
  <p:sldIdLst>
    <p:sldId id="402" r:id="rId2"/>
    <p:sldId id="462" r:id="rId3"/>
    <p:sldId id="439" r:id="rId4"/>
    <p:sldId id="440" r:id="rId5"/>
    <p:sldId id="429" r:id="rId6"/>
    <p:sldId id="427" r:id="rId7"/>
    <p:sldId id="441" r:id="rId8"/>
    <p:sldId id="428" r:id="rId9"/>
    <p:sldId id="464" r:id="rId10"/>
    <p:sldId id="465" r:id="rId11"/>
    <p:sldId id="463" r:id="rId12"/>
    <p:sldId id="446" r:id="rId13"/>
    <p:sldId id="454" r:id="rId14"/>
    <p:sldId id="461" r:id="rId15"/>
    <p:sldId id="422" r:id="rId16"/>
    <p:sldId id="28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33"/>
    <a:srgbClr val="9A4132"/>
    <a:srgbClr val="CC3300"/>
    <a:srgbClr val="996633"/>
    <a:srgbClr val="6E6924"/>
    <a:srgbClr val="F93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317" autoAdjust="0"/>
    <p:restoredTop sz="94419" autoAdjust="0"/>
  </p:normalViewPr>
  <p:slideViewPr>
    <p:cSldViewPr>
      <p:cViewPr varScale="1">
        <p:scale>
          <a:sx n="109" d="100"/>
          <a:sy n="109" d="100"/>
        </p:scale>
        <p:origin x="12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9E2407-5E7E-447C-925A-ABFD794898C8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43190764-D6A2-4E0C-9985-3E4CF4B55A0E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102097-A47A-48D9-8A5B-F15B95E24581}" type="parTrans" cxnId="{FA844435-B470-4767-B282-1E37645002B5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06B98ABA-E4E4-4DE7-94CE-387475E1CC3D}" type="sibTrans" cxnId="{FA844435-B470-4767-B282-1E37645002B5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431C9312-A379-4E46-80D7-6871970E67F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Зворотний зв’язок зі слухачами</a:t>
          </a:r>
          <a:endParaRPr lang="ru-RU" sz="1700" dirty="0">
            <a:solidFill>
              <a:schemeClr val="bg2"/>
            </a:solidFill>
          </a:endParaRPr>
        </a:p>
      </dgm:t>
    </dgm:pt>
    <dgm:pt modelId="{C8AA1F17-FB00-462A-BC29-2530D7A95A07}" type="parTrans" cxnId="{82F9CEAB-5A8C-4DB2-AA87-BD1615D7D4CB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621E1109-3909-44D6-9D7F-F9F9555AF140}" type="sibTrans" cxnId="{82F9CEAB-5A8C-4DB2-AA87-BD1615D7D4CB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2F82819E-4B0F-4F9E-AFD5-80F2680651C1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Планування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6570F8-8FB6-487A-B041-F4971FD626C7}" type="parTrans" cxnId="{CD521AB3-208E-437C-BE37-11608ECDF7B4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A49F818C-C6BC-45E3-8766-84C4008A53E7}" type="sibTrans" cxnId="{CD521AB3-208E-437C-BE37-11608ECDF7B4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5061BE47-3760-46F0-ADB5-529F4E75AA0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Проведення підготовки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EB798F-28D5-418B-A180-9054B68D4DC8}" type="parTrans" cxnId="{A0D28ACC-0AE0-4FDE-8C22-09B02A7A8438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92D68923-E58C-40B9-A379-4226DDCBD1CB}" type="sibTrans" cxnId="{A0D28ACC-0AE0-4FDE-8C22-09B02A7A8438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AAD2B21F-A2E9-400E-8BD5-CA05B9D6D72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Облік і контроль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2F00FB-9029-4F18-B6D4-885B3AA640C2}" type="parTrans" cxnId="{A0A170C0-CBF4-42D6-8ACA-1EC627A0934D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6EB6316A-4C58-4A5A-90CA-3F2C9402B28F}" type="sibTrans" cxnId="{A0A170C0-CBF4-42D6-8ACA-1EC627A0934D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089AA4C9-463F-483B-8D99-FF927A6E8E0B}" type="pres">
      <dgm:prSet presAssocID="{429E2407-5E7E-447C-925A-ABFD794898C8}" presName="compositeShape" presStyleCnt="0">
        <dgm:presLayoutVars>
          <dgm:chMax val="7"/>
          <dgm:dir/>
          <dgm:resizeHandles val="exact"/>
        </dgm:presLayoutVars>
      </dgm:prSet>
      <dgm:spPr/>
    </dgm:pt>
    <dgm:pt modelId="{D8C9F4CB-BEA4-4C5D-B238-486BE8F1B395}" type="pres">
      <dgm:prSet presAssocID="{429E2407-5E7E-447C-925A-ABFD794898C8}" presName="wedge1" presStyleLbl="node1" presStyleIdx="0" presStyleCnt="5" custLinFactNeighborX="21384" custLinFactNeighborY="-20975"/>
      <dgm:spPr/>
      <dgm:t>
        <a:bodyPr/>
        <a:lstStyle/>
        <a:p>
          <a:endParaRPr lang="uk-UA"/>
        </a:p>
      </dgm:t>
    </dgm:pt>
    <dgm:pt modelId="{0B1F4B68-B092-469A-B38B-F761A1BF26B6}" type="pres">
      <dgm:prSet presAssocID="{429E2407-5E7E-447C-925A-ABFD794898C8}" presName="dummy1a" presStyleCnt="0"/>
      <dgm:spPr/>
    </dgm:pt>
    <dgm:pt modelId="{DB36C88A-6E1B-4DF9-8BD2-A81F09D49B38}" type="pres">
      <dgm:prSet presAssocID="{429E2407-5E7E-447C-925A-ABFD794898C8}" presName="dummy1b" presStyleCnt="0"/>
      <dgm:spPr/>
    </dgm:pt>
    <dgm:pt modelId="{8FF9F50D-FFDA-4579-8EDE-AF86199A1277}" type="pres">
      <dgm:prSet presAssocID="{429E2407-5E7E-447C-925A-ABFD794898C8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8FE6564-218F-4D3C-BED2-F26D85A0941E}" type="pres">
      <dgm:prSet presAssocID="{429E2407-5E7E-447C-925A-ABFD794898C8}" presName="wedge2" presStyleLbl="node1" presStyleIdx="1" presStyleCnt="5" custLinFactNeighborX="27330" custLinFactNeighborY="-2945"/>
      <dgm:spPr/>
      <dgm:t>
        <a:bodyPr/>
        <a:lstStyle/>
        <a:p>
          <a:endParaRPr lang="uk-UA"/>
        </a:p>
      </dgm:t>
    </dgm:pt>
    <dgm:pt modelId="{5AD60FC8-C4B4-4522-B016-31E76734880C}" type="pres">
      <dgm:prSet presAssocID="{429E2407-5E7E-447C-925A-ABFD794898C8}" presName="dummy2a" presStyleCnt="0"/>
      <dgm:spPr/>
    </dgm:pt>
    <dgm:pt modelId="{3294B395-E2BB-4080-ABCC-407EEBF59605}" type="pres">
      <dgm:prSet presAssocID="{429E2407-5E7E-447C-925A-ABFD794898C8}" presName="dummy2b" presStyleCnt="0"/>
      <dgm:spPr/>
    </dgm:pt>
    <dgm:pt modelId="{7B1AE693-72BD-4035-9755-6FDC933E29D9}" type="pres">
      <dgm:prSet presAssocID="{429E2407-5E7E-447C-925A-ABFD794898C8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FA9D25C-9A6D-4763-811E-1552025FCBD6}" type="pres">
      <dgm:prSet presAssocID="{429E2407-5E7E-447C-925A-ABFD794898C8}" presName="wedge3" presStyleLbl="node1" presStyleIdx="2" presStyleCnt="5" custLinFactNeighborX="4082" custLinFactNeighborY="15226"/>
      <dgm:spPr/>
      <dgm:t>
        <a:bodyPr/>
        <a:lstStyle/>
        <a:p>
          <a:endParaRPr lang="uk-UA"/>
        </a:p>
      </dgm:t>
    </dgm:pt>
    <dgm:pt modelId="{6A863F56-8E82-4586-A688-5E8BB4552335}" type="pres">
      <dgm:prSet presAssocID="{429E2407-5E7E-447C-925A-ABFD794898C8}" presName="dummy3a" presStyleCnt="0"/>
      <dgm:spPr/>
    </dgm:pt>
    <dgm:pt modelId="{6E654523-E9E1-4BE9-BE09-4CD067B6F0EF}" type="pres">
      <dgm:prSet presAssocID="{429E2407-5E7E-447C-925A-ABFD794898C8}" presName="dummy3b" presStyleCnt="0"/>
      <dgm:spPr/>
    </dgm:pt>
    <dgm:pt modelId="{B3D5145D-68FF-49CA-8173-D02560DA968C}" type="pres">
      <dgm:prSet presAssocID="{429E2407-5E7E-447C-925A-ABFD794898C8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56AD7B4-381E-489D-A5CB-D2BC2475FE95}" type="pres">
      <dgm:prSet presAssocID="{429E2407-5E7E-447C-925A-ABFD794898C8}" presName="wedge4" presStyleLbl="node1" presStyleIdx="3" presStyleCnt="5" custLinFactNeighborX="-24269" custLinFactNeighborY="-2945"/>
      <dgm:spPr/>
      <dgm:t>
        <a:bodyPr/>
        <a:lstStyle/>
        <a:p>
          <a:endParaRPr lang="ru-RU"/>
        </a:p>
      </dgm:t>
    </dgm:pt>
    <dgm:pt modelId="{60EB8516-C743-488B-B289-89DBA2C70C24}" type="pres">
      <dgm:prSet presAssocID="{429E2407-5E7E-447C-925A-ABFD794898C8}" presName="dummy4a" presStyleCnt="0"/>
      <dgm:spPr/>
    </dgm:pt>
    <dgm:pt modelId="{3C5878A5-F59D-4E4C-B978-7BA00E382F25}" type="pres">
      <dgm:prSet presAssocID="{429E2407-5E7E-447C-925A-ABFD794898C8}" presName="dummy4b" presStyleCnt="0"/>
      <dgm:spPr/>
    </dgm:pt>
    <dgm:pt modelId="{90C40676-A895-41BE-B56D-AF4D8E0912A9}" type="pres">
      <dgm:prSet presAssocID="{429E2407-5E7E-447C-925A-ABFD794898C8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F292F-95AC-408C-9D3F-59258EDD8921}" type="pres">
      <dgm:prSet presAssocID="{429E2407-5E7E-447C-925A-ABFD794898C8}" presName="wedge5" presStyleLbl="node1" presStyleIdx="4" presStyleCnt="5" custLinFactNeighborX="-21199" custLinFactNeighborY="-19274"/>
      <dgm:spPr/>
      <dgm:t>
        <a:bodyPr/>
        <a:lstStyle/>
        <a:p>
          <a:endParaRPr lang="uk-UA"/>
        </a:p>
      </dgm:t>
    </dgm:pt>
    <dgm:pt modelId="{13BDF594-CDC4-4BFB-B404-2234F5DD721E}" type="pres">
      <dgm:prSet presAssocID="{429E2407-5E7E-447C-925A-ABFD794898C8}" presName="dummy5a" presStyleCnt="0"/>
      <dgm:spPr/>
    </dgm:pt>
    <dgm:pt modelId="{1ABB5389-81A2-4C82-8623-6D3A2956D215}" type="pres">
      <dgm:prSet presAssocID="{429E2407-5E7E-447C-925A-ABFD794898C8}" presName="dummy5b" presStyleCnt="0"/>
      <dgm:spPr/>
    </dgm:pt>
    <dgm:pt modelId="{4AC647D9-9DF3-4E32-876A-4F6F037411FD}" type="pres">
      <dgm:prSet presAssocID="{429E2407-5E7E-447C-925A-ABFD794898C8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448CE43-213D-4D29-9DD1-7D762357D305}" type="pres">
      <dgm:prSet presAssocID="{06B98ABA-E4E4-4DE7-94CE-387475E1CC3D}" presName="arrowWedge1" presStyleLbl="fgSibTrans2D1" presStyleIdx="0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DA990947-D598-4D19-8CB9-4EE2D48BCC28}" type="pres">
      <dgm:prSet presAssocID="{92D68923-E58C-40B9-A379-4226DDCBD1CB}" presName="arrowWedge2" presStyleLbl="fgSibTrans2D1" presStyleIdx="1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AC24495D-2683-45EA-BFBC-F6B039FC1D2E}" type="pres">
      <dgm:prSet presAssocID="{6EB6316A-4C58-4A5A-90CA-3F2C9402B28F}" presName="arrowWedge3" presStyleLbl="fgSibTrans2D1" presStyleIdx="2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59542A6B-6C68-4E87-9644-399D9FE00E49}" type="pres">
      <dgm:prSet presAssocID="{621E1109-3909-44D6-9D7F-F9F9555AF140}" presName="arrowWedge4" presStyleLbl="fgSibTrans2D1" presStyleIdx="3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D9D1125B-A773-4877-8A88-4B4475B5C450}" type="pres">
      <dgm:prSet presAssocID="{A49F818C-C6BC-45E3-8766-84C4008A53E7}" presName="arrowWedge5" presStyleLbl="fgSibTrans2D1" presStyleIdx="4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</dgm:ptLst>
  <dgm:cxnLst>
    <dgm:cxn modelId="{A0D28ACC-0AE0-4FDE-8C22-09B02A7A8438}" srcId="{429E2407-5E7E-447C-925A-ABFD794898C8}" destId="{5061BE47-3760-46F0-ADB5-529F4E75AA03}" srcOrd="1" destOrd="0" parTransId="{80EB798F-28D5-418B-A180-9054B68D4DC8}" sibTransId="{92D68923-E58C-40B9-A379-4226DDCBD1CB}"/>
    <dgm:cxn modelId="{A0A170C0-CBF4-42D6-8ACA-1EC627A0934D}" srcId="{429E2407-5E7E-447C-925A-ABFD794898C8}" destId="{AAD2B21F-A2E9-400E-8BD5-CA05B9D6D723}" srcOrd="2" destOrd="0" parTransId="{3A2F00FB-9029-4F18-B6D4-885B3AA640C2}" sibTransId="{6EB6316A-4C58-4A5A-90CA-3F2C9402B28F}"/>
    <dgm:cxn modelId="{1BF2671F-9133-43C8-9F05-A78122558DE9}" type="presOf" srcId="{429E2407-5E7E-447C-925A-ABFD794898C8}" destId="{089AA4C9-463F-483B-8D99-FF927A6E8E0B}" srcOrd="0" destOrd="0" presId="urn:microsoft.com/office/officeart/2005/8/layout/cycle8"/>
    <dgm:cxn modelId="{6941DA2A-CCFD-4B68-83D5-D16FCC310356}" type="presOf" srcId="{431C9312-A379-4E46-80D7-6871970E67F3}" destId="{D56AD7B4-381E-489D-A5CB-D2BC2475FE95}" srcOrd="0" destOrd="0" presId="urn:microsoft.com/office/officeart/2005/8/layout/cycle8"/>
    <dgm:cxn modelId="{CD521AB3-208E-437C-BE37-11608ECDF7B4}" srcId="{429E2407-5E7E-447C-925A-ABFD794898C8}" destId="{2F82819E-4B0F-4F9E-AFD5-80F2680651C1}" srcOrd="4" destOrd="0" parTransId="{546570F8-8FB6-487A-B041-F4971FD626C7}" sibTransId="{A49F818C-C6BC-45E3-8766-84C4008A53E7}"/>
    <dgm:cxn modelId="{D4A22118-1B5C-429F-93AE-32C891D0E3D0}" type="presOf" srcId="{5061BE47-3760-46F0-ADB5-529F4E75AA03}" destId="{7B1AE693-72BD-4035-9755-6FDC933E29D9}" srcOrd="1" destOrd="0" presId="urn:microsoft.com/office/officeart/2005/8/layout/cycle8"/>
    <dgm:cxn modelId="{A769B504-CDA4-4ABA-8E50-CA9B7F9C9962}" type="presOf" srcId="{2F82819E-4B0F-4F9E-AFD5-80F2680651C1}" destId="{2EBF292F-95AC-408C-9D3F-59258EDD8921}" srcOrd="0" destOrd="0" presId="urn:microsoft.com/office/officeart/2005/8/layout/cycle8"/>
    <dgm:cxn modelId="{3B4A5D88-DF43-4F96-AF46-A496B94FFC7B}" type="presOf" srcId="{AAD2B21F-A2E9-400E-8BD5-CA05B9D6D723}" destId="{B3D5145D-68FF-49CA-8173-D02560DA968C}" srcOrd="1" destOrd="0" presId="urn:microsoft.com/office/officeart/2005/8/layout/cycle8"/>
    <dgm:cxn modelId="{ADC5F573-DC6A-4369-B55D-78F17171632D}" type="presOf" srcId="{2F82819E-4B0F-4F9E-AFD5-80F2680651C1}" destId="{4AC647D9-9DF3-4E32-876A-4F6F037411FD}" srcOrd="1" destOrd="0" presId="urn:microsoft.com/office/officeart/2005/8/layout/cycle8"/>
    <dgm:cxn modelId="{F60A79D4-BE31-4677-9BB9-7026D3890919}" type="presOf" srcId="{431C9312-A379-4E46-80D7-6871970E67F3}" destId="{90C40676-A895-41BE-B56D-AF4D8E0912A9}" srcOrd="1" destOrd="0" presId="urn:microsoft.com/office/officeart/2005/8/layout/cycle8"/>
    <dgm:cxn modelId="{FA844435-B470-4767-B282-1E37645002B5}" srcId="{429E2407-5E7E-447C-925A-ABFD794898C8}" destId="{43190764-D6A2-4E0C-9985-3E4CF4B55A0E}" srcOrd="0" destOrd="0" parTransId="{60102097-A47A-48D9-8A5B-F15B95E24581}" sibTransId="{06B98ABA-E4E4-4DE7-94CE-387475E1CC3D}"/>
    <dgm:cxn modelId="{11199A29-8635-483F-9F88-D9482821F25F}" type="presOf" srcId="{5061BE47-3760-46F0-ADB5-529F4E75AA03}" destId="{A8FE6564-218F-4D3C-BED2-F26D85A0941E}" srcOrd="0" destOrd="0" presId="urn:microsoft.com/office/officeart/2005/8/layout/cycle8"/>
    <dgm:cxn modelId="{693F4762-DD43-4631-BABD-6190A4FFA0EF}" type="presOf" srcId="{43190764-D6A2-4E0C-9985-3E4CF4B55A0E}" destId="{8FF9F50D-FFDA-4579-8EDE-AF86199A1277}" srcOrd="1" destOrd="0" presId="urn:microsoft.com/office/officeart/2005/8/layout/cycle8"/>
    <dgm:cxn modelId="{82F9CEAB-5A8C-4DB2-AA87-BD1615D7D4CB}" srcId="{429E2407-5E7E-447C-925A-ABFD794898C8}" destId="{431C9312-A379-4E46-80D7-6871970E67F3}" srcOrd="3" destOrd="0" parTransId="{C8AA1F17-FB00-462A-BC29-2530D7A95A07}" sibTransId="{621E1109-3909-44D6-9D7F-F9F9555AF140}"/>
    <dgm:cxn modelId="{E0D48B81-3245-4F5E-ABC3-E7D386147E77}" type="presOf" srcId="{43190764-D6A2-4E0C-9985-3E4CF4B55A0E}" destId="{D8C9F4CB-BEA4-4C5D-B238-486BE8F1B395}" srcOrd="0" destOrd="0" presId="urn:microsoft.com/office/officeart/2005/8/layout/cycle8"/>
    <dgm:cxn modelId="{E0CE7BC5-B499-4854-8D89-60AAD6662313}" type="presOf" srcId="{AAD2B21F-A2E9-400E-8BD5-CA05B9D6D723}" destId="{3FA9D25C-9A6D-4763-811E-1552025FCBD6}" srcOrd="0" destOrd="0" presId="urn:microsoft.com/office/officeart/2005/8/layout/cycle8"/>
    <dgm:cxn modelId="{9ED9DEE2-4A26-466A-9FC4-AB1D21C5A226}" type="presParOf" srcId="{089AA4C9-463F-483B-8D99-FF927A6E8E0B}" destId="{D8C9F4CB-BEA4-4C5D-B238-486BE8F1B395}" srcOrd="0" destOrd="0" presId="urn:microsoft.com/office/officeart/2005/8/layout/cycle8"/>
    <dgm:cxn modelId="{6A5971B9-EFD8-4EA9-A8E7-9D8298DEAE22}" type="presParOf" srcId="{089AA4C9-463F-483B-8D99-FF927A6E8E0B}" destId="{0B1F4B68-B092-469A-B38B-F761A1BF26B6}" srcOrd="1" destOrd="0" presId="urn:microsoft.com/office/officeart/2005/8/layout/cycle8"/>
    <dgm:cxn modelId="{AC6AC19A-E9A0-40B3-B933-CC493D516BCA}" type="presParOf" srcId="{089AA4C9-463F-483B-8D99-FF927A6E8E0B}" destId="{DB36C88A-6E1B-4DF9-8BD2-A81F09D49B38}" srcOrd="2" destOrd="0" presId="urn:microsoft.com/office/officeart/2005/8/layout/cycle8"/>
    <dgm:cxn modelId="{6BB45E43-E211-430A-81E7-E6A3533255D8}" type="presParOf" srcId="{089AA4C9-463F-483B-8D99-FF927A6E8E0B}" destId="{8FF9F50D-FFDA-4579-8EDE-AF86199A1277}" srcOrd="3" destOrd="0" presId="urn:microsoft.com/office/officeart/2005/8/layout/cycle8"/>
    <dgm:cxn modelId="{49EECF08-EE44-4B42-975C-77E5A9399761}" type="presParOf" srcId="{089AA4C9-463F-483B-8D99-FF927A6E8E0B}" destId="{A8FE6564-218F-4D3C-BED2-F26D85A0941E}" srcOrd="4" destOrd="0" presId="urn:microsoft.com/office/officeart/2005/8/layout/cycle8"/>
    <dgm:cxn modelId="{1D207DE1-7C7D-423F-94EB-3640033FB8D4}" type="presParOf" srcId="{089AA4C9-463F-483B-8D99-FF927A6E8E0B}" destId="{5AD60FC8-C4B4-4522-B016-31E76734880C}" srcOrd="5" destOrd="0" presId="urn:microsoft.com/office/officeart/2005/8/layout/cycle8"/>
    <dgm:cxn modelId="{C568AE6E-828F-4327-AD3D-A9F16B751E3E}" type="presParOf" srcId="{089AA4C9-463F-483B-8D99-FF927A6E8E0B}" destId="{3294B395-E2BB-4080-ABCC-407EEBF59605}" srcOrd="6" destOrd="0" presId="urn:microsoft.com/office/officeart/2005/8/layout/cycle8"/>
    <dgm:cxn modelId="{051841F6-87A0-429F-9556-93EA4C6ADBB6}" type="presParOf" srcId="{089AA4C9-463F-483B-8D99-FF927A6E8E0B}" destId="{7B1AE693-72BD-4035-9755-6FDC933E29D9}" srcOrd="7" destOrd="0" presId="urn:microsoft.com/office/officeart/2005/8/layout/cycle8"/>
    <dgm:cxn modelId="{FE43B9A3-99AA-4878-8A85-4F890DFBD26A}" type="presParOf" srcId="{089AA4C9-463F-483B-8D99-FF927A6E8E0B}" destId="{3FA9D25C-9A6D-4763-811E-1552025FCBD6}" srcOrd="8" destOrd="0" presId="urn:microsoft.com/office/officeart/2005/8/layout/cycle8"/>
    <dgm:cxn modelId="{67B7B0BB-3335-4C0F-9739-D8F17FB14968}" type="presParOf" srcId="{089AA4C9-463F-483B-8D99-FF927A6E8E0B}" destId="{6A863F56-8E82-4586-A688-5E8BB4552335}" srcOrd="9" destOrd="0" presId="urn:microsoft.com/office/officeart/2005/8/layout/cycle8"/>
    <dgm:cxn modelId="{1B8A92A4-C487-4030-84C2-83807E0E5E98}" type="presParOf" srcId="{089AA4C9-463F-483B-8D99-FF927A6E8E0B}" destId="{6E654523-E9E1-4BE9-BE09-4CD067B6F0EF}" srcOrd="10" destOrd="0" presId="urn:microsoft.com/office/officeart/2005/8/layout/cycle8"/>
    <dgm:cxn modelId="{4E1284F7-6BB9-4C29-A779-77E1A4DECAEA}" type="presParOf" srcId="{089AA4C9-463F-483B-8D99-FF927A6E8E0B}" destId="{B3D5145D-68FF-49CA-8173-D02560DA968C}" srcOrd="11" destOrd="0" presId="urn:microsoft.com/office/officeart/2005/8/layout/cycle8"/>
    <dgm:cxn modelId="{8108C6BC-E291-40F8-9885-668651A17191}" type="presParOf" srcId="{089AA4C9-463F-483B-8D99-FF927A6E8E0B}" destId="{D56AD7B4-381E-489D-A5CB-D2BC2475FE95}" srcOrd="12" destOrd="0" presId="urn:microsoft.com/office/officeart/2005/8/layout/cycle8"/>
    <dgm:cxn modelId="{0B64F7FA-1D8D-44AD-A7C5-6C17B5584831}" type="presParOf" srcId="{089AA4C9-463F-483B-8D99-FF927A6E8E0B}" destId="{60EB8516-C743-488B-B289-89DBA2C70C24}" srcOrd="13" destOrd="0" presId="urn:microsoft.com/office/officeart/2005/8/layout/cycle8"/>
    <dgm:cxn modelId="{FA8613B7-BCAC-4647-94DD-5245D2766019}" type="presParOf" srcId="{089AA4C9-463F-483B-8D99-FF927A6E8E0B}" destId="{3C5878A5-F59D-4E4C-B978-7BA00E382F25}" srcOrd="14" destOrd="0" presId="urn:microsoft.com/office/officeart/2005/8/layout/cycle8"/>
    <dgm:cxn modelId="{3A52D318-DD64-4EF7-9155-8F9C5CAA09E9}" type="presParOf" srcId="{089AA4C9-463F-483B-8D99-FF927A6E8E0B}" destId="{90C40676-A895-41BE-B56D-AF4D8E0912A9}" srcOrd="15" destOrd="0" presId="urn:microsoft.com/office/officeart/2005/8/layout/cycle8"/>
    <dgm:cxn modelId="{2CA4453B-E1F0-413D-B0CF-96080CDCF8A6}" type="presParOf" srcId="{089AA4C9-463F-483B-8D99-FF927A6E8E0B}" destId="{2EBF292F-95AC-408C-9D3F-59258EDD8921}" srcOrd="16" destOrd="0" presId="urn:microsoft.com/office/officeart/2005/8/layout/cycle8"/>
    <dgm:cxn modelId="{1BF87E98-0A5A-4D00-9125-1DFFF90ED4B5}" type="presParOf" srcId="{089AA4C9-463F-483B-8D99-FF927A6E8E0B}" destId="{13BDF594-CDC4-4BFB-B404-2234F5DD721E}" srcOrd="17" destOrd="0" presId="urn:microsoft.com/office/officeart/2005/8/layout/cycle8"/>
    <dgm:cxn modelId="{62D3720F-5E3A-4F3B-BD9C-37B5765F6A90}" type="presParOf" srcId="{089AA4C9-463F-483B-8D99-FF927A6E8E0B}" destId="{1ABB5389-81A2-4C82-8623-6D3A2956D215}" srcOrd="18" destOrd="0" presId="urn:microsoft.com/office/officeart/2005/8/layout/cycle8"/>
    <dgm:cxn modelId="{5BE230FA-90CF-4410-86E2-BC3919C1DCC1}" type="presParOf" srcId="{089AA4C9-463F-483B-8D99-FF927A6E8E0B}" destId="{4AC647D9-9DF3-4E32-876A-4F6F037411FD}" srcOrd="19" destOrd="0" presId="urn:microsoft.com/office/officeart/2005/8/layout/cycle8"/>
    <dgm:cxn modelId="{8414CCE0-81F2-461B-BFE8-F42CD2DC1D65}" type="presParOf" srcId="{089AA4C9-463F-483B-8D99-FF927A6E8E0B}" destId="{8448CE43-213D-4D29-9DD1-7D762357D305}" srcOrd="20" destOrd="0" presId="urn:microsoft.com/office/officeart/2005/8/layout/cycle8"/>
    <dgm:cxn modelId="{7E392476-072B-419F-8EAD-F5E5BD5D5703}" type="presParOf" srcId="{089AA4C9-463F-483B-8D99-FF927A6E8E0B}" destId="{DA990947-D598-4D19-8CB9-4EE2D48BCC28}" srcOrd="21" destOrd="0" presId="urn:microsoft.com/office/officeart/2005/8/layout/cycle8"/>
    <dgm:cxn modelId="{68E8D4FF-9A01-4583-B0DB-4333D7CC01C9}" type="presParOf" srcId="{089AA4C9-463F-483B-8D99-FF927A6E8E0B}" destId="{AC24495D-2683-45EA-BFBC-F6B039FC1D2E}" srcOrd="22" destOrd="0" presId="urn:microsoft.com/office/officeart/2005/8/layout/cycle8"/>
    <dgm:cxn modelId="{BFFC9D56-D48A-49C2-9F91-D97F29BCC2B0}" type="presParOf" srcId="{089AA4C9-463F-483B-8D99-FF927A6E8E0B}" destId="{59542A6B-6C68-4E87-9644-399D9FE00E49}" srcOrd="23" destOrd="0" presId="urn:microsoft.com/office/officeart/2005/8/layout/cycle8"/>
    <dgm:cxn modelId="{953D53EC-8487-4263-B816-5FF219F5E51D}" type="presParOf" srcId="{089AA4C9-463F-483B-8D99-FF927A6E8E0B}" destId="{D9D1125B-A773-4877-8A88-4B4475B5C450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9F4CB-BEA4-4C5D-B238-486BE8F1B395}">
      <dsp:nvSpPr>
        <dsp:cNvPr id="0" name=""/>
        <dsp:cNvSpPr/>
      </dsp:nvSpPr>
      <dsp:spPr>
        <a:xfrm>
          <a:off x="3168337" y="-576085"/>
          <a:ext cx="4234070" cy="4234070"/>
        </a:xfrm>
        <a:prstGeom prst="pie">
          <a:avLst>
            <a:gd name="adj1" fmla="val 16200000"/>
            <a:gd name="adj2" fmla="val 2052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77110" y="135641"/>
        <a:ext cx="1360951" cy="907300"/>
      </dsp:txXfrm>
    </dsp:sp>
    <dsp:sp modelId="{A8FE6564-218F-4D3C-BED2-F26D85A0941E}">
      <dsp:nvSpPr>
        <dsp:cNvPr id="0" name=""/>
        <dsp:cNvSpPr/>
      </dsp:nvSpPr>
      <dsp:spPr>
        <a:xfrm>
          <a:off x="3456386" y="300225"/>
          <a:ext cx="4234070" cy="4234070"/>
        </a:xfrm>
        <a:prstGeom prst="pie">
          <a:avLst>
            <a:gd name="adj1" fmla="val 20520000"/>
            <a:gd name="adj2" fmla="val 324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Проведення підготовки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83329" y="2234792"/>
        <a:ext cx="1260140" cy="1008112"/>
      </dsp:txXfrm>
    </dsp:sp>
    <dsp:sp modelId="{3FA9D25C-9A6D-4763-811E-1552025FCBD6}">
      <dsp:nvSpPr>
        <dsp:cNvPr id="0" name=""/>
        <dsp:cNvSpPr/>
      </dsp:nvSpPr>
      <dsp:spPr>
        <a:xfrm>
          <a:off x="2376279" y="1139158"/>
          <a:ext cx="4234070" cy="4234070"/>
        </a:xfrm>
        <a:prstGeom prst="pie">
          <a:avLst>
            <a:gd name="adj1" fmla="val 3240000"/>
            <a:gd name="adj2" fmla="val 756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Облік і контроль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88447" y="4113088"/>
        <a:ext cx="1209734" cy="1108923"/>
      </dsp:txXfrm>
    </dsp:sp>
    <dsp:sp modelId="{D56AD7B4-381E-489D-A5CB-D2BC2475FE95}">
      <dsp:nvSpPr>
        <dsp:cNvPr id="0" name=""/>
        <dsp:cNvSpPr/>
      </dsp:nvSpPr>
      <dsp:spPr>
        <a:xfrm>
          <a:off x="1080107" y="300225"/>
          <a:ext cx="4234070" cy="4234070"/>
        </a:xfrm>
        <a:prstGeom prst="pie">
          <a:avLst>
            <a:gd name="adj1" fmla="val 7560000"/>
            <a:gd name="adj2" fmla="val 1188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Зворотний зв’язок зі слухачами</a:t>
          </a:r>
          <a:endParaRPr lang="ru-RU" sz="1700" kern="1200" dirty="0">
            <a:solidFill>
              <a:schemeClr val="bg2"/>
            </a:solidFill>
          </a:endParaRPr>
        </a:p>
      </dsp:txBody>
      <dsp:txXfrm>
        <a:off x="1327095" y="2234792"/>
        <a:ext cx="1260140" cy="1008112"/>
      </dsp:txXfrm>
    </dsp:sp>
    <dsp:sp modelId="{2EBF292F-95AC-408C-9D3F-59258EDD8921}">
      <dsp:nvSpPr>
        <dsp:cNvPr id="0" name=""/>
        <dsp:cNvSpPr/>
      </dsp:nvSpPr>
      <dsp:spPr>
        <a:xfrm>
          <a:off x="1246385" y="-504064"/>
          <a:ext cx="4234070" cy="4234070"/>
        </a:xfrm>
        <a:prstGeom prst="pie">
          <a:avLst>
            <a:gd name="adj1" fmla="val 11880000"/>
            <a:gd name="adj2" fmla="val 1620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Планування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10731" y="207663"/>
        <a:ext cx="1360951" cy="907300"/>
      </dsp:txXfrm>
    </dsp:sp>
    <dsp:sp modelId="{8448CE43-213D-4D29-9DD1-7D762357D305}">
      <dsp:nvSpPr>
        <dsp:cNvPr id="0" name=""/>
        <dsp:cNvSpPr/>
      </dsp:nvSpPr>
      <dsp:spPr>
        <a:xfrm>
          <a:off x="2906028" y="-838194"/>
          <a:ext cx="4758288" cy="4758288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90947-D598-4D19-8CB9-4EE2D48BCC28}">
      <dsp:nvSpPr>
        <dsp:cNvPr id="0" name=""/>
        <dsp:cNvSpPr/>
      </dsp:nvSpPr>
      <dsp:spPr>
        <a:xfrm>
          <a:off x="3194570" y="38079"/>
          <a:ext cx="4758288" cy="4758288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24495D-2683-45EA-BFBC-F6B039FC1D2E}">
      <dsp:nvSpPr>
        <dsp:cNvPr id="0" name=""/>
        <dsp:cNvSpPr/>
      </dsp:nvSpPr>
      <dsp:spPr>
        <a:xfrm>
          <a:off x="2114170" y="877224"/>
          <a:ext cx="4758288" cy="4758288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42A6B-6C68-4E87-9644-399D9FE00E49}">
      <dsp:nvSpPr>
        <dsp:cNvPr id="0" name=""/>
        <dsp:cNvSpPr/>
      </dsp:nvSpPr>
      <dsp:spPr>
        <a:xfrm>
          <a:off x="817705" y="38079"/>
          <a:ext cx="4758288" cy="4758288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D1125B-A773-4877-8A88-4B4475B5C450}">
      <dsp:nvSpPr>
        <dsp:cNvPr id="0" name=""/>
        <dsp:cNvSpPr/>
      </dsp:nvSpPr>
      <dsp:spPr>
        <a:xfrm>
          <a:off x="984475" y="-766173"/>
          <a:ext cx="4758288" cy="4758288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8B2BB-EB72-4357-8E0A-FC5BF62BEEB8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17E37-287C-4CA7-824D-D7D8473018BB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70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A64DD-B714-4EE7-89A0-3B0945B1EAA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3322E-117F-4C5F-8410-E487653B2661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C26D7-633A-4D26-8DF8-A359A3EBF47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BF052-6834-4380-B3E7-71D73401D5A5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82BF-9AF0-4507-8887-19BBD7401434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E0184-FCFA-4665-A04E-D44741C772A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5D5B9-33A8-4665-8E75-60405E0FC6DC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1BB78-B9A4-4AF4-A4A3-406AA1DB3D0A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4FFA5-CD16-40E6-A9E3-E63D0307BDCF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85391-AEB8-44E6-8195-AC998837B2E0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2538A-32ED-4EF4-AC96-69E003BCB0D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536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6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539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539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539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E231F2-6A23-47B8-84FB-D3AF33D15BA8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4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50" y="773113"/>
            <a:ext cx="8780463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978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640960" cy="5949280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>
                <a:effectLst/>
              </a:rPr>
              <a:t> </a:t>
            </a:r>
            <a:endPara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2915816" y="116632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оманди</a:t>
            </a:r>
            <a:endParaRPr lang="uk-UA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852239"/>
            <a:ext cx="2924944" cy="292494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21" y="821634"/>
            <a:ext cx="3326576" cy="33265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221088"/>
            <a:ext cx="3515883" cy="26369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82135" y="3861048"/>
            <a:ext cx="4407957" cy="294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8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53364"/>
            <a:ext cx="8229600" cy="3739732"/>
          </a:xfrm>
        </p:spPr>
        <p:txBody>
          <a:bodyPr/>
          <a:lstStyle/>
          <a:p>
            <a:pPr marL="0" indent="0" algn="ctr">
              <a:buNone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1002 співробітники та співробітниці</a:t>
            </a:r>
            <a:endParaRPr lang="uk-UA" sz="20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16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онлайн–семінари–практикуми</a:t>
            </a:r>
            <a:r>
              <a:rPr lang="uk-UA" sz="1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1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“Ефективна  комунікація у професійній діяльності”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офлайн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онлайн–тренінги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ефективної команди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 algn="just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</a:t>
            </a:r>
            <a:r>
              <a:rPr lang="uk-UA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особистої безпеки </a:t>
            </a:r>
            <a:r>
              <a:rPr lang="uk-UA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суддів </a:t>
            </a:r>
            <a:r>
              <a:rPr lang="uk-UA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членів їхніх сімей, працівників апаратів судів. Громадська </a:t>
            </a:r>
            <a:r>
              <a:rPr lang="uk-UA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  <a:r>
              <a:rPr lang="en-US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16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онлайн–круглі</a:t>
            </a:r>
            <a:r>
              <a:rPr lang="uk-UA" sz="1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столи </a:t>
            </a:r>
            <a:endParaRPr lang="uk-UA" sz="1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“Функціонування Служби судової охорони в системі правосуддя України” </a:t>
            </a:r>
            <a:endParaRPr lang="uk-UA" sz="16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онлайн–семінари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“Судова система України, законодавство про судоустрій і статус суддів”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“Запобігання </a:t>
            </a:r>
            <a:r>
              <a:rPr lang="uk-UA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протидія корупції: окремі аспекти законодавства України. Особливості електронного декларування”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467544" y="91699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2021 році – 41 заняття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3" y="4407316"/>
            <a:ext cx="5177235" cy="2358327"/>
          </a:xfrm>
          <a:prstGeom prst="rect">
            <a:avLst/>
          </a:prstGeom>
        </p:spPr>
      </p:pic>
      <p:pic>
        <p:nvPicPr>
          <p:cNvPr id="1026" name="Picture 2" descr="http://www.nsj.gov.ua/images/news/kiev/2021/february/12/_viber_2021-02-12_13-52-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578" y="4407316"/>
            <a:ext cx="3884639" cy="235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3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48158"/>
            <a:ext cx="8229600" cy="6023029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квітня  2021 року Національна школа суддів України провела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онлайн–апробацію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тренінгу для співробітників Територіального управління Служби судової охорони </a:t>
            </a:r>
            <a:endParaRPr lang="uk-UA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місті Києві та Київській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області: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особистої безпеки </a:t>
            </a:r>
          </a:p>
          <a:p>
            <a:pPr marL="0" indent="0" algn="ctr">
              <a:buNone/>
            </a:pP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суддів і членів їхніх сімей, працівників апаратів судів. Громадська 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  <a:r>
              <a:rPr lang="en-US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indent="0" algn="ctr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тренінгу співробітники та співробітниці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оволоділи 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новими теоретично–практичними знаннями щодо основних понять забезпечення особистої безпеки суддів і членів їхніх сімей, працівників апаратів судів і громадської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удосконалили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свої вміння та навички управління безпековими ризиками, здійснення заходів громадської безпеки під час розгляду справ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судом</a:t>
            </a:r>
            <a:endParaRPr lang="uk-UA" sz="24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251520" y="116632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Онлайн–апробація</a:t>
            </a:r>
            <a:r>
              <a:rPr lang="uk-UA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та впровадження тренінгу</a:t>
            </a:r>
            <a:endParaRPr lang="uk-UA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31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6237312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 групи</a:t>
            </a:r>
          </a:p>
          <a:p>
            <a:pPr marL="0" indent="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удді </a:t>
            </a: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 </a:t>
            </a:r>
            <a:r>
              <a:rPr lang="uk-UA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Ходаківський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 Служби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 охорони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 </a:t>
            </a:r>
            <a:r>
              <a:rPr lang="uk-UA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Євграфов</a:t>
            </a: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Дмитро </a:t>
            </a:r>
            <a:r>
              <a:rPr lang="uk-UA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Мацишин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 апарату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Вищого антикорупційного суду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Юрій 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Кривда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представниці Громадської організації “Всеукраїнська асоціація судових прес–секретарів”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Оксана 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Лисенко, Ірина Паламарчук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працівниці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школи суддів 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Діана Сніцаренко, Наталія Буряк, Тамара </a:t>
            </a: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Закревська</a:t>
            </a:r>
            <a:endParaRPr lang="uk-UA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Point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лекцій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експрес</a:t>
            </a: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endPara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971600" y="1827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uk-UA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 тренінгу</a:t>
            </a:r>
            <a:endParaRPr lang="uk-UA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15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8680"/>
            <a:ext cx="8895181" cy="592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9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548679"/>
          </a:xfrm>
        </p:spPr>
        <p:txBody>
          <a:bodyPr/>
          <a:lstStyle/>
          <a:p>
            <a:r>
              <a:rPr lang="uk-UA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анкет зворотного зв’язку</a:t>
            </a:r>
            <a:endParaRPr lang="uk-UA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856" y="548680"/>
            <a:ext cx="8229600" cy="302433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онлайн–занять особливо актуальним і важливим джерелом інформації для Національної школи суддів України є анонімне анкетування за п’ятибальною шкалою, де 5 балів є найвищою оцінкою, а 1 бал – найнижчою.</a:t>
            </a:r>
          </a:p>
          <a:p>
            <a:pPr marL="0" indent="0" algn="just">
              <a:buNone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результатами аналізу анкет отримується інформація про ефективність обраних методів проведення занять, ступінь задоволеності  його учасників процесом і результатами роботи протягом заняття, а також ступінь досягнення поставленої мети.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56834"/>
            <a:ext cx="8892480" cy="239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2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83247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ru-RU" altLang="uk-UA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Щиро подякував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увагу!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altLang="uk-UA" sz="48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93B0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3810000" cy="492211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48880"/>
            <a:ext cx="648072" cy="9097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95536" y="120407"/>
            <a:ext cx="3550843" cy="2304256"/>
          </a:xfrm>
          <a:prstGeom prst="ellipse">
            <a:avLst/>
          </a:prstGeom>
          <a:blipFill>
            <a:blip r:embed="rId2" cstate="print"/>
            <a:srcRect/>
            <a:stretch>
              <a:fillRect l="-500" t="-853" r="-500" b="-853"/>
            </a:stretch>
          </a:blipFill>
          <a:ln>
            <a:noFill/>
          </a:ln>
          <a:effectLst>
            <a:glow rad="114300">
              <a:schemeClr val="accent5">
                <a:satMod val="175000"/>
                <a:alpha val="22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9C3E1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1481" y="2950992"/>
            <a:ext cx="4184487" cy="3773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endParaRPr lang="uk-UA" altLang="uk-UA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uk-UA" alt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Володимир </a:t>
            </a:r>
            <a:r>
              <a:rPr lang="uk-UA" alt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Мазурок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Проректор 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України</a:t>
            </a:r>
          </a:p>
          <a:p>
            <a:pPr algn="ctr"/>
            <a:r>
              <a:rPr lang="uk-UA" sz="2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Онлайн–круглий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стіл</a:t>
            </a:r>
            <a:r>
              <a:rPr lang="ru-RU" sz="2000" dirty="0"/>
              <a:t> </a:t>
            </a:r>
            <a:endParaRPr lang="ru-RU" sz="2000" dirty="0" smtClean="0"/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співробітників </a:t>
            </a: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</a:t>
            </a:r>
          </a:p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охорони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правосуддя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Київ – Львів – Івано–Франківськ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28 квітня 2021 року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4283968" y="67237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 комплексної </a:t>
            </a:r>
          </a:p>
          <a:p>
            <a:pPr algn="ctr"/>
            <a:r>
              <a:rPr lang="uk-U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 підготовки співробітників </a:t>
            </a:r>
          </a:p>
          <a:p>
            <a:pPr algn="ctr"/>
            <a:r>
              <a:rPr lang="uk-U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–</a:t>
            </a:r>
          </a:p>
          <a:p>
            <a:pPr algn="ctr"/>
            <a:r>
              <a:rPr lang="uk-U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компоненту стратегічного розвитку 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86" y="3151317"/>
            <a:ext cx="2837742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05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255866" y="199546"/>
            <a:ext cx="4460150" cy="3312368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152400" dist="317500" dir="5400000" sx="90000" sy="-19000" rotWithShape="0">
              <a:srgbClr val="FFFF00">
                <a:alpha val="1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НШСУ</a:t>
            </a:r>
          </a:p>
          <a:p>
            <a:pPr algn="ctr"/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забезпечує підготовку висококваліфікованих кадрів для </a:t>
            </a:r>
            <a:r>
              <a:rPr lang="uk-UA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системи правосуддя </a:t>
            </a:r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 здійснює науково–дослідну </a:t>
            </a:r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діяльність</a:t>
            </a:r>
            <a:endParaRPr lang="uk-UA" sz="2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895528" y="116632"/>
            <a:ext cx="4248472" cy="331236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152400" dist="317500" dir="5400000" sx="90000" sy="-19000" rotWithShape="0">
              <a:schemeClr val="tx1">
                <a:alpha val="15000"/>
              </a:scheme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ССО</a:t>
            </a:r>
          </a:p>
          <a:p>
            <a:pPr algn="ctr"/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 державним органом у </a:t>
            </a:r>
            <a:r>
              <a:rPr lang="uk-UA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 правосуддя </a:t>
            </a:r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забезпечення охорони та підтримання громадського порядку в судах</a:t>
            </a:r>
            <a:endParaRPr lang="uk-UA" sz="2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i.palamarchuk\Desktop\unnamed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3282" y="3573016"/>
            <a:ext cx="3892964" cy="2996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04" y="3639492"/>
            <a:ext cx="3152873" cy="2935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491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3" y="692696"/>
            <a:ext cx="8229600" cy="2034742"/>
          </a:xfrm>
        </p:spPr>
        <p:txBody>
          <a:bodyPr/>
          <a:lstStyle/>
          <a:p>
            <a:pPr marL="0" indent="0" algn="just">
              <a:buNone/>
            </a:pPr>
            <a:r>
              <a:rPr lang="ru-RU" sz="17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 школа суддів України та Служба судової охорони у 2019 році розпочали плідну співпрацю для професійної підготовки співробітників Служби судової охорони.</a:t>
            </a:r>
          </a:p>
          <a:p>
            <a:pPr marL="0" indent="0" algn="just">
              <a:buNone/>
            </a:pP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7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2020 році відповідно </a:t>
            </a:r>
            <a:r>
              <a:rPr lang="uk-UA" sz="1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положень чинного законодавства Національна школа суддів України та Служба судової охорони визначили основні напрямки спільної роботи щодо виконання взаємопов’язаних функцій і завдань у </a:t>
            </a:r>
            <a:r>
              <a:rPr lang="uk-UA" sz="17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Меморандумі про співпрацю.</a:t>
            </a:r>
          </a:p>
          <a:p>
            <a:pPr marL="0" indent="0" algn="just">
              <a:buNone/>
            </a:pPr>
            <a:r>
              <a:rPr lang="uk-UA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Головними цілями Меморандуму визначено поєднання зусиль сторін, спрямованих </a:t>
            </a: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на: </a:t>
            </a:r>
          </a:p>
        </p:txBody>
      </p:sp>
      <p:sp>
        <p:nvSpPr>
          <p:cNvPr id="2" name="Прямокутник 1"/>
          <p:cNvSpPr/>
          <p:nvPr/>
        </p:nvSpPr>
        <p:spPr>
          <a:xfrm>
            <a:off x="1187622" y="0"/>
            <a:ext cx="66967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Унормування співпраці </a:t>
            </a:r>
          </a:p>
          <a:p>
            <a:pPr algn="ctr"/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й охорони судівництва</a:t>
            </a:r>
            <a:endParaRPr 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24944"/>
            <a:ext cx="7222019" cy="417545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63688" y="4221088"/>
            <a:ext cx="504056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професійного рівня співробітників </a:t>
            </a:r>
            <a:r>
              <a:rPr lang="uk-UA" sz="17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</a:t>
            </a: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 охорони, суддів і працівників апарату судів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пропозицій щодо удосконалення нормативної бази </a:t>
            </a:r>
            <a:r>
              <a:rPr lang="uk-UA" sz="17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сфері забезпечення охорони органів та установ системи правосуддя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безпеки учасників судового процесу й особистої безпеки </a:t>
            </a:r>
            <a:r>
              <a:rPr lang="uk-UA" sz="17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endParaRPr lang="uk-UA" sz="17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7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15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752528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 комплексної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 </a:t>
            </a:r>
          </a:p>
          <a:p>
            <a:pPr marL="0" indent="0" algn="ctr">
              <a:buNone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співробітників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потреб у підготовці співробітників Служби судової 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упровадження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локального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 змісту та організації підготовки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 Служби судової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розробку курсів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співробітників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підготовку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тренерів(викладачів) для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вишколу співробітників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899592" y="168702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РОЗВИТКУ </a:t>
            </a:r>
            <a:endParaRPr lang="ru-RU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СУДДІВСЬКОЇ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В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 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2021-2025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роки</a:t>
            </a:r>
            <a:endParaRPr 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64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576063"/>
          </a:xfrm>
        </p:spPr>
        <p:txBody>
          <a:bodyPr/>
          <a:lstStyle/>
          <a:p>
            <a:r>
              <a:rPr lang="uk-UA" sz="4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підготовки на 2021 рік</a:t>
            </a:r>
            <a:endParaRPr lang="uk-UA" sz="4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88632"/>
          </a:xfrm>
        </p:spPr>
        <p:txBody>
          <a:bodyPr/>
          <a:lstStyle/>
          <a:p>
            <a:pPr marL="0" indent="0" algn="just">
              <a:buNone/>
            </a:pPr>
            <a:r>
              <a:rPr lang="uk-UA" sz="2500" dirty="0" smtClean="0">
                <a:effectLst/>
                <a:latin typeface="Times New Roman" pitchFamily="18" charset="0"/>
                <a:cs typeface="Times New Roman" pitchFamily="18" charset="0"/>
              </a:rPr>
              <a:t>	Ректор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</a:t>
            </a:r>
            <a:r>
              <a:rPr lang="uk-UA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судді України затвердив план підготовки співробітників на 2021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рік, який погоджено зі Службою </a:t>
            </a:r>
            <a:r>
              <a:rPr lang="uk-UA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судової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охорони </a:t>
            </a:r>
          </a:p>
          <a:p>
            <a:pPr marL="0" indent="0" algn="ctr">
              <a:buNone/>
            </a:pP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Планом передбачено </a:t>
            </a:r>
          </a:p>
          <a:p>
            <a:pPr marL="0" indent="0" algn="ctr">
              <a:buNone/>
            </a:pPr>
            <a:r>
              <a:rPr lang="uk-UA" sz="2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проведення </a:t>
            </a:r>
            <a:r>
              <a:rPr lang="uk-UA" sz="25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протягом </a:t>
            </a:r>
            <a:r>
              <a:rPr lang="uk-UA" sz="2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року близько 100 занять </a:t>
            </a:r>
          </a:p>
          <a:p>
            <a:pPr marL="0" indent="0" algn="ctr">
              <a:buNone/>
            </a:pP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У період карантину проводяться </a:t>
            </a:r>
          </a:p>
          <a:p>
            <a:pPr marL="0" indent="0" algn="ctr">
              <a:buNone/>
            </a:pP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онлай і офлайн–заняття</a:t>
            </a:r>
            <a:endParaRPr lang="uk-UA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077072"/>
            <a:ext cx="476250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6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56109"/>
          </a:xfrm>
        </p:spPr>
        <p:txBody>
          <a:bodyPr/>
          <a:lstStyle/>
          <a:p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Процес Підготовки 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323528" y="1484784"/>
          <a:ext cx="864096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882" y="2204864"/>
            <a:ext cx="2470252" cy="325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3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28117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 </a:t>
            </a:r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занять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732808"/>
            <a:ext cx="5760640" cy="37098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279" y="2558463"/>
            <a:ext cx="2226556" cy="22265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096"/>
            <a:ext cx="3923928" cy="262106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Овал 10"/>
          <p:cNvSpPr/>
          <p:nvPr/>
        </p:nvSpPr>
        <p:spPr>
          <a:xfrm>
            <a:off x="1187624" y="1050449"/>
            <a:ext cx="2880320" cy="884744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Очна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(офлайн) 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96136" y="1729493"/>
            <a:ext cx="3024336" cy="979427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Дистанційна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851919" y="4592223"/>
            <a:ext cx="4982915" cy="1800200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Онлайн підготовка,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зокрема, за допомогою 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програми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Zoom</a:t>
            </a:r>
            <a:endParaRPr lang="uk-UA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91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328592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лютого 2021 року в Територіальному управлінні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в місті Києві та Київській області</a:t>
            </a:r>
            <a:r>
              <a:rPr 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Спікери: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судді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Кратко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Максим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Ходаківський</a:t>
            </a:r>
            <a:endParaRPr lang="uk-UA" sz="2400" b="1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Андрій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Потапенко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 </a:t>
            </a:r>
            <a:r>
              <a:rPr lang="uk-UA" sz="24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Євграфов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Мацишин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школи суддів України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Андрій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Маслюк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Діана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Сніцаренко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Тамара Закревська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Наталія Буряк, Роман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Кашперський</a:t>
            </a:r>
            <a:endPara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691680" y="8477"/>
            <a:ext cx="60486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Офлайн–апробація</a:t>
            </a:r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тренінгу:</a:t>
            </a:r>
          </a:p>
          <a:p>
            <a:pPr algn="ctr"/>
            <a:r>
              <a:rPr lang="uk-UA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ефективної команди </a:t>
            </a:r>
          </a:p>
          <a:p>
            <a:pPr algn="ctr"/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035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2 власність">
  <a:themeElements>
    <a:clrScheme name="Равновесие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336699"/>
      </a:accent1>
      <a:accent2>
        <a:srgbClr val="00B000"/>
      </a:accent2>
      <a:accent3>
        <a:srgbClr val="ACB3C1"/>
      </a:accent3>
      <a:accent4>
        <a:srgbClr val="DADADA"/>
      </a:accent4>
      <a:accent5>
        <a:srgbClr val="ADB8CA"/>
      </a:accent5>
      <a:accent6>
        <a:srgbClr val="009F00"/>
      </a:accent6>
      <a:hlink>
        <a:srgbClr val="00CCFF"/>
      </a:hlink>
      <a:folHlink>
        <a:srgbClr val="B5FFFB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10009</TotalTime>
  <Words>722</Words>
  <Application>Microsoft Office PowerPoint</Application>
  <PresentationFormat>Екран (4:3)</PresentationFormat>
  <Paragraphs>106</Paragraphs>
  <Slides>16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2" baseType="lpstr">
      <vt:lpstr>Arial</vt:lpstr>
      <vt:lpstr>Calibri</vt:lpstr>
      <vt:lpstr>Tahoma</vt:lpstr>
      <vt:lpstr>Times New Roman</vt:lpstr>
      <vt:lpstr>Wingdings</vt:lpstr>
      <vt:lpstr>22 власність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План підготовки на 2021 рік</vt:lpstr>
      <vt:lpstr>Процес Підготовки </vt:lpstr>
      <vt:lpstr>Форми занять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Аналіз анкет зворотного зв’язку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Мазурок</dc:creator>
  <cp:lastModifiedBy>Мазурок Володимир Антонович</cp:lastModifiedBy>
  <cp:revision>507</cp:revision>
  <dcterms:created xsi:type="dcterms:W3CDTF">2016-09-21T20:12:43Z</dcterms:created>
  <dcterms:modified xsi:type="dcterms:W3CDTF">2021-04-28T06:42:57Z</dcterms:modified>
</cp:coreProperties>
</file>