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3"/>
  </p:notesMasterIdLst>
  <p:sldIdLst>
    <p:sldId id="402" r:id="rId2"/>
    <p:sldId id="462" r:id="rId3"/>
    <p:sldId id="439" r:id="rId4"/>
    <p:sldId id="440" r:id="rId5"/>
    <p:sldId id="427" r:id="rId6"/>
    <p:sldId id="464" r:id="rId7"/>
    <p:sldId id="466" r:id="rId8"/>
    <p:sldId id="429" r:id="rId9"/>
    <p:sldId id="467" r:id="rId10"/>
    <p:sldId id="428" r:id="rId11"/>
    <p:sldId id="28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9688" y="3389709"/>
            <a:ext cx="5040559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Онлайн–відкриття курсу 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тренерів </a:t>
            </a:r>
          </a:p>
          <a:p>
            <a:pPr algn="ctr"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впровадження сервісів </a:t>
            </a:r>
          </a:p>
          <a:p>
            <a:pPr algn="ctr"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вразливим категоріям користувачів суду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квітня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83968" y="6723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досконалення </a:t>
            </a:r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підготовки, перепідготовки та підвищення кваліфікації тренерів (викладачів</a:t>
            </a:r>
            <a:r>
              <a:rPr lang="uk-UA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endParaRPr lang="uk-UA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 розвитку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3184770" cy="34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763688" y="260648"/>
            <a:ext cx="5688632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системи правосуддя 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7848872" cy="35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запровадження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відображення підходу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України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суддівської освіти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засобу/основи підвищення довіри суспільства до суду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судівництва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верховенства права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кожному права на справедливий судовий розгляд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 і безстороннім судом,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утвореним відповідно до закону</a:t>
            </a: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1560" y="1166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37112"/>
            <a:ext cx="4171443" cy="2611323"/>
          </a:xfrm>
          <a:prstGeom prst="rect">
            <a:avLst/>
          </a:prstGeom>
        </p:spPr>
      </p:pic>
      <p:sp>
        <p:nvSpPr>
          <p:cNvPr id="6" name="Стрілка вниз 5"/>
          <p:cNvSpPr/>
          <p:nvPr/>
        </p:nvSpPr>
        <p:spPr>
          <a:xfrm>
            <a:off x="2915816" y="74328"/>
            <a:ext cx="305062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336971" y="1015481"/>
            <a:ext cx="84969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Засади суддівської освіти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Суддівська освіта ґрунтується на: </a:t>
            </a: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потребах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цільової аудиторії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необхідності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вдосконалення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їхніх знань,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умінь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 навичок залежно від досвіду (стажу) роботи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урахуванням індивідуальних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потреб 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розробці матеріалів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для всіх компонентів суддівської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освіти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підготовці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викладачів (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тренерів)</a:t>
            </a:r>
          </a:p>
          <a:p>
            <a:pPr algn="ctr"/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викладання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підхід до викладання розроблених курсів </a:t>
            </a: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відбір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 на підставі встановлених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викладачами вимог розроблених курсів та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методології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долати труднощі, властиві викладацькій (тренерській)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 інтерактивними методами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сучасні інформаційні технології навчання (працювати з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 та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 програмним забезпеченням і різноманітним комп’ютерним обладнанням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суть і володіти методикою дистанційної (зокрема, онлайн) підготовки та прагнути оволодівати необхідними знаннями та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в команді, формуючи партнерські відносини та забезпечуючи взаємну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належних зусиль до свого розвитку та підвищення викладацької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80" y="299374"/>
            <a:ext cx="4417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 (тренери)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5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 здобуття нового досвіду та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засадничі принципи ефективної роботи малих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вірити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можливість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 інших про свої підходи до роботи, спокійно ставитися до констатації власних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новими ідеями та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методиками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систематизований і системний підхід до вирішення проблем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викладачами є постійною та послідовною, супроводжуватися методологічною підтримкою (тренінги, семінари, методологічні школи, засідання груп, тощо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ілка вниз 3"/>
          <p:cNvSpPr/>
          <p:nvPr/>
        </p:nvSpPr>
        <p:spPr>
          <a:xfrm>
            <a:off x="2915816" y="74328"/>
            <a:ext cx="305062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78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Стратегічними напрямами розвитку </a:t>
            </a:r>
            <a:endParaRPr lang="uk-UA" sz="2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повинні стати: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 розвиток Національної школи суддів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системи підготовки, перепідготовки та підвищення кваліфікації тренерів (викладачів)</a:t>
            </a:r>
          </a:p>
          <a:p>
            <a:pPr marL="0" indent="0" algn="ctr"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інституту наставництва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законодавче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механізму наставництва, що має регулювати зміст, методику та організацію наставництва 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судах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 рекомендацій для відбору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наставників підготовку наставників,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 з розробкою методичних та навчальних матеріалів проведення такої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суддів України 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взяла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онлайн–відкритті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 курсу  “Підготовка тренерів з впровадження сервісів для вразливих категорій користувачів суду”, розробленого міжнародними та національними експертами </a:t>
            </a:r>
            <a:r>
              <a:rPr lang="uk-UA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ЄС “Право-</a:t>
            </a:r>
            <a:r>
              <a:rPr lang="uk-UA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Justice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в рамках Ініціативи “Модельні суди” для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Вишкіл тренерів з впровадження сервісів </a:t>
            </a:r>
            <a:endParaRPr lang="uk-UA" sz="2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вразливих категорій судових користувачів </a:t>
            </a:r>
          </a:p>
        </p:txBody>
      </p:sp>
      <p:pic>
        <p:nvPicPr>
          <p:cNvPr id="5" name="Рисунок 4" descr="http://www.nsj.gov.ua/images/news/kiev/2020/september/11/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6408712" cy="3797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63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10108</TotalTime>
  <Words>487</Words>
  <Application>Microsoft Office PowerPoint</Application>
  <PresentationFormat>Екран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Calibri</vt:lpstr>
      <vt:lpstr>Symbol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Форми занять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532</cp:revision>
  <dcterms:created xsi:type="dcterms:W3CDTF">2016-09-21T20:12:43Z</dcterms:created>
  <dcterms:modified xsi:type="dcterms:W3CDTF">2021-04-29T12:31:12Z</dcterms:modified>
</cp:coreProperties>
</file>