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402" r:id="rId2"/>
    <p:sldId id="456" r:id="rId3"/>
    <p:sldId id="439" r:id="rId4"/>
    <p:sldId id="440" r:id="rId5"/>
    <p:sldId id="429" r:id="rId6"/>
    <p:sldId id="441" r:id="rId7"/>
    <p:sldId id="428" r:id="rId8"/>
    <p:sldId id="457" r:id="rId9"/>
    <p:sldId id="454" r:id="rId10"/>
    <p:sldId id="446" r:id="rId11"/>
    <p:sldId id="461" r:id="rId12"/>
    <p:sldId id="462" r:id="rId13"/>
    <p:sldId id="422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 2021 року Національна школа суддів України провела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співробітників Територіального управління 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 Києві та Київській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області: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Громадська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тренінгу співробітники та співробітниці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оволоділи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 теоретично–практичними знаннями щодо основних понять забезпечення особистої безпеки суддів і членів їхніх сімей, працівників апаратів судів і громадської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вміння та навички управління безпековими ризиками, здійснення заходів громадської безпеки під час розгляду справ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</a:t>
            </a:r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впровадження тренінгу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895181" cy="59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73446"/>
            <a:ext cx="5400600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уміють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інформаційні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методикою дистанційної (зокрема, онлайн) підготовки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уміють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викладання</a:t>
            </a:r>
          </a:p>
          <a:p>
            <a:pPr marL="0" indent="0" algn="just">
              <a:buNone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59832" y="116632"/>
            <a:ext cx="337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79" y="836712"/>
            <a:ext cx="3351418" cy="3108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2" y="3944884"/>
            <a:ext cx="3350765" cy="27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5922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8208912" cy="35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6379" y="2996952"/>
            <a:ext cx="507605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</a:p>
          <a:p>
            <a:pPr algn="ctr"/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охорони: 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– Одеса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5 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067944" y="81087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тренінгів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Служби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– 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частина комплексної підготовки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2915769" cy="37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683850" y="102665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6712" y="102665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2" y="3579661"/>
            <a:ext cx="3168352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26325"/>
            <a:ext cx="2456268" cy="3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ctr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Меморандуму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формах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7222019" cy="38154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979709" y="4233970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та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і|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столів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та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в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2021–2025 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особистій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зпека  в 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effectLst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 співробітників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включено: 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25651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316835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групи: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прес–секретарів”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Лисенко, Ірина Паламарчук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7" y="3717032"/>
            <a:ext cx="7993260" cy="30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10201</TotalTime>
  <Words>648</Words>
  <Application>Microsoft Office PowerPoint</Application>
  <PresentationFormat>Екран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527</cp:revision>
  <dcterms:created xsi:type="dcterms:W3CDTF">2016-09-21T20:12:43Z</dcterms:created>
  <dcterms:modified xsi:type="dcterms:W3CDTF">2021-05-05T13:36:23Z</dcterms:modified>
</cp:coreProperties>
</file>