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402" r:id="rId2"/>
    <p:sldId id="456" r:id="rId3"/>
    <p:sldId id="439" r:id="rId4"/>
    <p:sldId id="463" r:id="rId5"/>
    <p:sldId id="464" r:id="rId6"/>
    <p:sldId id="440" r:id="rId7"/>
    <p:sldId id="457" r:id="rId8"/>
    <p:sldId id="454" r:id="rId9"/>
    <p:sldId id="446" r:id="rId10"/>
    <p:sldId id="461" r:id="rId11"/>
    <p:sldId id="462" r:id="rId12"/>
    <p:sldId id="428" r:id="rId13"/>
    <p:sldId id="465" r:id="rId14"/>
    <p:sldId id="422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95181" cy="59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3446"/>
            <a:ext cx="5400600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інформаційні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дистанційної (зокрема, онлайн) підготовки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викладання</a:t>
            </a:r>
          </a:p>
          <a:p>
            <a:pPr marL="0" indent="0" algn="just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59832" y="116632"/>
            <a:ext cx="337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9" y="836712"/>
            <a:ext cx="3351418" cy="3108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2" y="3944884"/>
            <a:ext cx="3350765" cy="2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2515596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суддів і членів їхніх сімей, працівників апаратів судів. Громадська безпека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Чернівці, Донецьк–Луганськ, Дніпро, Одеса</a:t>
            </a:r>
          </a:p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співробітників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2021 році 11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онлайн–круглих столів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системі правосуддя України”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квітні – травні 2021 року </a:t>
            </a:r>
            <a:endPara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3140968"/>
            <a:ext cx="619692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0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8208912" cy="35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6379" y="2996952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67944" y="81087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забезпечення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та громадського порядку в судах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308286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360948" y="116632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2" y="3579661"/>
            <a:ext cx="316835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26325"/>
            <a:ext cx="2456268" cy="3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ctr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Меморандуму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формах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7222019" cy="38154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979709" y="4233970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і|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співробітників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включено: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прес–секретарів”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" y="3717032"/>
            <a:ext cx="7993260" cy="30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оволодівають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впровадження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10238</TotalTime>
  <Words>699</Words>
  <Application>Microsoft Office PowerPoint</Application>
  <PresentationFormat>Екран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545</cp:revision>
  <dcterms:created xsi:type="dcterms:W3CDTF">2016-09-21T20:12:43Z</dcterms:created>
  <dcterms:modified xsi:type="dcterms:W3CDTF">2021-05-07T07:01:37Z</dcterms:modified>
</cp:coreProperties>
</file>