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402" r:id="rId2"/>
    <p:sldId id="462" r:id="rId3"/>
    <p:sldId id="466" r:id="rId4"/>
    <p:sldId id="468" r:id="rId5"/>
    <p:sldId id="470" r:id="rId6"/>
    <p:sldId id="440" r:id="rId7"/>
    <p:sldId id="429" r:id="rId8"/>
    <p:sldId id="427" r:id="rId9"/>
    <p:sldId id="469" r:id="rId10"/>
    <p:sldId id="441" r:id="rId11"/>
    <p:sldId id="428" r:id="rId12"/>
    <p:sldId id="471" r:id="rId13"/>
    <p:sldId id="422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981917AE-CB6D-4F04-A52D-557E5B4292AF}" type="presOf" srcId="{C8968307-704C-4265-862C-7CB9FD33ADA5}" destId="{18058337-2457-4721-8F6A-77B1D682049A}" srcOrd="0" destOrd="0" presId="urn:microsoft.com/office/officeart/2005/8/layout/hierarchy1"/>
    <dgm:cxn modelId="{2D414297-2F76-46FC-8519-CEACBF24332E}" type="presOf" srcId="{433BCEAE-F742-45E4-BAE0-21D30102112D}" destId="{BF2B42D0-C877-43E4-AC57-F6D35D075417}" srcOrd="0" destOrd="0" presId="urn:microsoft.com/office/officeart/2005/8/layout/hierarchy1"/>
    <dgm:cxn modelId="{63FFBB1E-9FF9-4770-97D9-4DC016BD34AA}" type="presOf" srcId="{BD909922-59BB-4E28-9B54-72A0C0A790A4}" destId="{9D8D93D7-1B06-4946-B0D0-EC1D450829E1}" srcOrd="0" destOrd="0" presId="urn:microsoft.com/office/officeart/2005/8/layout/hierarchy1"/>
    <dgm:cxn modelId="{2CF13B50-1059-4D43-B5DB-C80A210B4810}" type="presOf" srcId="{B023AEDC-27A1-4BEB-8D65-BC7FE56E599D}" destId="{45CFAA77-70A6-4857-9C3E-2400783D20FE}" srcOrd="0" destOrd="0" presId="urn:microsoft.com/office/officeart/2005/8/layout/hierarchy1"/>
    <dgm:cxn modelId="{F3634B7C-48AC-4D2D-B6C9-47F8E05D6608}" type="presOf" srcId="{13E62422-2764-45BD-9899-509292BAE6B7}" destId="{5B08471A-1627-40D3-AF43-98779A08DB8A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8B93E333-71AE-4CAD-A9A9-ED79E8A5CAA3}" type="presOf" srcId="{1CD14478-D76A-427A-B54A-94965E64A27D}" destId="{5AA6C24F-1E9B-41FB-A0AD-5277357A1EC5}" srcOrd="0" destOrd="0" presId="urn:microsoft.com/office/officeart/2005/8/layout/hierarchy1"/>
    <dgm:cxn modelId="{9EA57E91-DB1A-42B8-AA37-C4E2202E8E85}" type="presOf" srcId="{89CCFB4D-FE58-47DB-9AC7-8C471E129569}" destId="{DD1D5631-9E6D-4F52-B1F0-F70653E36815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244F23CB-C9CD-4A23-B405-CC5830A6403B}" type="presOf" srcId="{FB89E6D6-3178-4FAF-9FC0-D43CEF9C6907}" destId="{46D40F09-1986-424E-B56F-AABDF73629F0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04D871F7-3CFF-4A63-B251-13D1D3E9C4BE}" type="presOf" srcId="{168E8302-641D-4410-98B3-4F148112A20B}" destId="{3296364F-7985-40D5-B0D2-09B498540135}" srcOrd="0" destOrd="0" presId="urn:microsoft.com/office/officeart/2005/8/layout/hierarchy1"/>
    <dgm:cxn modelId="{BAFE93F6-9FAC-47A2-9A37-E0A10C6B77E8}" type="presOf" srcId="{03031840-A204-468F-BC59-391BE1B29243}" destId="{6F286D2C-53E2-47F0-B68C-8262A3694166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E1718AE0-9048-4CA0-8BFB-2A9224175951}" type="presParOf" srcId="{9D8D93D7-1B06-4946-B0D0-EC1D450829E1}" destId="{CC4D81B9-F7BC-4D35-AB4F-4072A96C877E}" srcOrd="0" destOrd="0" presId="urn:microsoft.com/office/officeart/2005/8/layout/hierarchy1"/>
    <dgm:cxn modelId="{25ECB6AF-06ED-4DDB-B0E0-B8BED45EA120}" type="presParOf" srcId="{CC4D81B9-F7BC-4D35-AB4F-4072A96C877E}" destId="{496359C6-AA8F-492E-A5FC-6ED8D387175B}" srcOrd="0" destOrd="0" presId="urn:microsoft.com/office/officeart/2005/8/layout/hierarchy1"/>
    <dgm:cxn modelId="{4F9DBEE8-EF5A-49E0-BD8C-68EBD44DAAB4}" type="presParOf" srcId="{496359C6-AA8F-492E-A5FC-6ED8D387175B}" destId="{CF2C95D5-0117-409C-989E-A6933413E448}" srcOrd="0" destOrd="0" presId="urn:microsoft.com/office/officeart/2005/8/layout/hierarchy1"/>
    <dgm:cxn modelId="{4D5ECCBB-433F-42AC-A820-B4A8B8EFC1E8}" type="presParOf" srcId="{496359C6-AA8F-492E-A5FC-6ED8D387175B}" destId="{5AA6C24F-1E9B-41FB-A0AD-5277357A1EC5}" srcOrd="1" destOrd="0" presId="urn:microsoft.com/office/officeart/2005/8/layout/hierarchy1"/>
    <dgm:cxn modelId="{197BF2FC-AC7A-4BF5-BF9D-69B6CA6D525F}" type="presParOf" srcId="{CC4D81B9-F7BC-4D35-AB4F-4072A96C877E}" destId="{D0815C83-5B71-4FC2-A127-77A6DB3790BD}" srcOrd="1" destOrd="0" presId="urn:microsoft.com/office/officeart/2005/8/layout/hierarchy1"/>
    <dgm:cxn modelId="{9E0A6EA1-F7C8-44F5-89E6-131786C99BAF}" type="presParOf" srcId="{D0815C83-5B71-4FC2-A127-77A6DB3790BD}" destId="{DD1D5631-9E6D-4F52-B1F0-F70653E36815}" srcOrd="0" destOrd="0" presId="urn:microsoft.com/office/officeart/2005/8/layout/hierarchy1"/>
    <dgm:cxn modelId="{26FD1F09-1667-41B2-A7E3-B2A923BF8C7D}" type="presParOf" srcId="{D0815C83-5B71-4FC2-A127-77A6DB3790BD}" destId="{83471612-8ED2-49E0-8A98-279A1B0ED316}" srcOrd="1" destOrd="0" presId="urn:microsoft.com/office/officeart/2005/8/layout/hierarchy1"/>
    <dgm:cxn modelId="{9712F5E8-B3C7-4648-AAB5-7A2E79EF0FB2}" type="presParOf" srcId="{83471612-8ED2-49E0-8A98-279A1B0ED316}" destId="{2D3B6988-E10A-44C9-B84C-A0D0039AB144}" srcOrd="0" destOrd="0" presId="urn:microsoft.com/office/officeart/2005/8/layout/hierarchy1"/>
    <dgm:cxn modelId="{949784FE-7A44-411B-B0A7-B73AA959BDD1}" type="presParOf" srcId="{2D3B6988-E10A-44C9-B84C-A0D0039AB144}" destId="{CA8B6CCA-A55D-46C2-8DCA-9C0E5872A452}" srcOrd="0" destOrd="0" presId="urn:microsoft.com/office/officeart/2005/8/layout/hierarchy1"/>
    <dgm:cxn modelId="{107ADF18-5F53-44EA-892F-92CFB29B6E94}" type="presParOf" srcId="{2D3B6988-E10A-44C9-B84C-A0D0039AB144}" destId="{6F286D2C-53E2-47F0-B68C-8262A3694166}" srcOrd="1" destOrd="0" presId="urn:microsoft.com/office/officeart/2005/8/layout/hierarchy1"/>
    <dgm:cxn modelId="{1F2B57DA-3DE5-48E2-A171-8BFA4592EB4D}" type="presParOf" srcId="{83471612-8ED2-49E0-8A98-279A1B0ED316}" destId="{21F1D1E7-93F0-41B5-95AD-1704BAE3A644}" srcOrd="1" destOrd="0" presId="urn:microsoft.com/office/officeart/2005/8/layout/hierarchy1"/>
    <dgm:cxn modelId="{58280519-59BB-4447-A2FA-059BB2652CB0}" type="presParOf" srcId="{D0815C83-5B71-4FC2-A127-77A6DB3790BD}" destId="{5B08471A-1627-40D3-AF43-98779A08DB8A}" srcOrd="2" destOrd="0" presId="urn:microsoft.com/office/officeart/2005/8/layout/hierarchy1"/>
    <dgm:cxn modelId="{B2A67033-7182-46A9-B2C7-A55A70CB4E55}" type="presParOf" srcId="{D0815C83-5B71-4FC2-A127-77A6DB3790BD}" destId="{97A3420C-6BC9-45DF-9A20-51F47263C455}" srcOrd="3" destOrd="0" presId="urn:microsoft.com/office/officeart/2005/8/layout/hierarchy1"/>
    <dgm:cxn modelId="{5FEA942D-B05F-407E-9EFB-C4E677EC3D27}" type="presParOf" srcId="{97A3420C-6BC9-45DF-9A20-51F47263C455}" destId="{D891D64A-FD9D-4EB0-907B-ADB93F13A85E}" srcOrd="0" destOrd="0" presId="urn:microsoft.com/office/officeart/2005/8/layout/hierarchy1"/>
    <dgm:cxn modelId="{66BF8CD1-7B97-4D55-B4BC-706B212905EB}" type="presParOf" srcId="{D891D64A-FD9D-4EB0-907B-ADB93F13A85E}" destId="{4B9097F8-9C96-463F-B0C6-A7CEC45DE856}" srcOrd="0" destOrd="0" presId="urn:microsoft.com/office/officeart/2005/8/layout/hierarchy1"/>
    <dgm:cxn modelId="{878A7095-DADB-4310-BF93-BBBD3C0F4589}" type="presParOf" srcId="{D891D64A-FD9D-4EB0-907B-ADB93F13A85E}" destId="{46D40F09-1986-424E-B56F-AABDF73629F0}" srcOrd="1" destOrd="0" presId="urn:microsoft.com/office/officeart/2005/8/layout/hierarchy1"/>
    <dgm:cxn modelId="{D0439DB2-9E42-4BB9-8895-23BC1FCDB792}" type="presParOf" srcId="{97A3420C-6BC9-45DF-9A20-51F47263C455}" destId="{FC91FAF4-AB47-4C8A-A55A-C64B34CCA24A}" srcOrd="1" destOrd="0" presId="urn:microsoft.com/office/officeart/2005/8/layout/hierarchy1"/>
    <dgm:cxn modelId="{FD92B10A-DE9D-4630-AF63-483A83A1AC53}" type="presParOf" srcId="{D0815C83-5B71-4FC2-A127-77A6DB3790BD}" destId="{BF2B42D0-C877-43E4-AC57-F6D35D075417}" srcOrd="4" destOrd="0" presId="urn:microsoft.com/office/officeart/2005/8/layout/hierarchy1"/>
    <dgm:cxn modelId="{E14207C4-A4FE-4197-964A-31FF8F699083}" type="presParOf" srcId="{D0815C83-5B71-4FC2-A127-77A6DB3790BD}" destId="{201D02DE-65CD-4776-8007-DC18D62378F2}" srcOrd="5" destOrd="0" presId="urn:microsoft.com/office/officeart/2005/8/layout/hierarchy1"/>
    <dgm:cxn modelId="{4EAD8980-903F-417D-BCA3-80E9482CA99A}" type="presParOf" srcId="{201D02DE-65CD-4776-8007-DC18D62378F2}" destId="{0D7F8F43-1311-4346-BC50-D48E95181F7D}" srcOrd="0" destOrd="0" presId="urn:microsoft.com/office/officeart/2005/8/layout/hierarchy1"/>
    <dgm:cxn modelId="{F48F4D38-25B4-45EC-95DB-FDB117365008}" type="presParOf" srcId="{0D7F8F43-1311-4346-BC50-D48E95181F7D}" destId="{76204DBA-4949-46E8-97D2-161593287AEA}" srcOrd="0" destOrd="0" presId="urn:microsoft.com/office/officeart/2005/8/layout/hierarchy1"/>
    <dgm:cxn modelId="{C013115E-1BB9-49F7-BDA7-78DB6E175CE8}" type="presParOf" srcId="{0D7F8F43-1311-4346-BC50-D48E95181F7D}" destId="{3296364F-7985-40D5-B0D2-09B498540135}" srcOrd="1" destOrd="0" presId="urn:microsoft.com/office/officeart/2005/8/layout/hierarchy1"/>
    <dgm:cxn modelId="{F9C6B56D-2ACF-4016-8E24-260D2C8AC1C7}" type="presParOf" srcId="{201D02DE-65CD-4776-8007-DC18D62378F2}" destId="{80151DEE-542B-433F-856E-E2700A391C81}" srcOrd="1" destOrd="0" presId="urn:microsoft.com/office/officeart/2005/8/layout/hierarchy1"/>
    <dgm:cxn modelId="{8D0ACC8A-7807-4175-97D5-4187FF96FC75}" type="presParOf" srcId="{D0815C83-5B71-4FC2-A127-77A6DB3790BD}" destId="{45CFAA77-70A6-4857-9C3E-2400783D20FE}" srcOrd="6" destOrd="0" presId="urn:microsoft.com/office/officeart/2005/8/layout/hierarchy1"/>
    <dgm:cxn modelId="{9F702349-5BC6-4471-94F7-C996C5ECCDF5}" type="presParOf" srcId="{D0815C83-5B71-4FC2-A127-77A6DB3790BD}" destId="{EBA279BC-ECC1-4A54-8E7E-6702EDD095CB}" srcOrd="7" destOrd="0" presId="urn:microsoft.com/office/officeart/2005/8/layout/hierarchy1"/>
    <dgm:cxn modelId="{67CC1A40-7050-4421-B4AE-53586A299B89}" type="presParOf" srcId="{EBA279BC-ECC1-4A54-8E7E-6702EDD095CB}" destId="{9666C51C-6221-4C0E-8A2B-5D644B350AF6}" srcOrd="0" destOrd="0" presId="urn:microsoft.com/office/officeart/2005/8/layout/hierarchy1"/>
    <dgm:cxn modelId="{79CF8D0A-0F85-49FB-A9D2-6EC8007E61DC}" type="presParOf" srcId="{9666C51C-6221-4C0E-8A2B-5D644B350AF6}" destId="{C388A6A5-2D25-4463-A7A6-F94D2DEF4B04}" srcOrd="0" destOrd="0" presId="urn:microsoft.com/office/officeart/2005/8/layout/hierarchy1"/>
    <dgm:cxn modelId="{67F3C0B4-48CF-4629-AFC9-B51D596C4ADD}" type="presParOf" srcId="{9666C51C-6221-4C0E-8A2B-5D644B350AF6}" destId="{18058337-2457-4721-8F6A-77B1D682049A}" srcOrd="1" destOrd="0" presId="urn:microsoft.com/office/officeart/2005/8/layout/hierarchy1"/>
    <dgm:cxn modelId="{6C4646A4-EC70-4996-8E16-E6F76326959E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FE270-B7CD-487D-ABA0-373E5C25543C}" type="presOf" srcId="{C3909F49-BBB9-436E-9E60-E7AE49D41A21}" destId="{1D8FEF4B-A125-4421-94F7-05D9BBE97D9C}" srcOrd="0" destOrd="0" presId="urn:microsoft.com/office/officeart/2005/8/layout/hierarchy3"/>
    <dgm:cxn modelId="{A0E6DAC8-C004-4595-8AC4-F695709F8139}" type="presOf" srcId="{570D75A6-AC46-4CF3-97EF-730907A59E89}" destId="{56996AD9-E83A-4ACA-AE38-09BB3FDF0A05}" srcOrd="0" destOrd="0" presId="urn:microsoft.com/office/officeart/2005/8/layout/hierarchy3"/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CD8B5486-B7D4-49D8-AE7F-8FF54DD6B046}" type="presOf" srcId="{E248D5F9-F4E3-4DFA-A945-59CFECA2B2C2}" destId="{9C79B0C3-BE7C-40CE-9EA4-E58612936C48}" srcOrd="0" destOrd="0" presId="urn:microsoft.com/office/officeart/2005/8/layout/hierarchy3"/>
    <dgm:cxn modelId="{B75E5DB3-06EF-42B8-AFB9-C78696D7945A}" type="presOf" srcId="{564DAE43-5D61-4E8E-A43C-CD2B10A36000}" destId="{D7493F98-14AA-4BC7-BDD9-08185D0B7166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5C2B2E5-EA4A-4DC5-B3E8-3095D487FEFA}" type="presOf" srcId="{3BA657CD-F540-48E7-AE64-DDD3DC9ABBF7}" destId="{54386FE9-BCCB-4F08-B4C1-2A3233E1A2D6}" srcOrd="0" destOrd="0" presId="urn:microsoft.com/office/officeart/2005/8/layout/hierarchy3"/>
    <dgm:cxn modelId="{C8C5B0E2-5511-453A-9F5B-A0E841DE58C5}" type="presOf" srcId="{2ABCF1C4-31CB-4550-93A9-FFA2A32F0DF1}" destId="{EC846D1D-24B7-4A48-A2F4-646FE7DFEBCE}" srcOrd="0" destOrd="0" presId="urn:microsoft.com/office/officeart/2005/8/layout/hierarchy3"/>
    <dgm:cxn modelId="{6F1FCA14-84C8-4A6D-81AF-EC4775F2FFE9}" type="presOf" srcId="{8088E324-8D60-4A95-BDC7-46C26089BAA3}" destId="{20E3A451-709E-48B6-966C-AF2C49507A3D}" srcOrd="0" destOrd="0" presId="urn:microsoft.com/office/officeart/2005/8/layout/hierarchy3"/>
    <dgm:cxn modelId="{2ECFC528-865C-4625-902B-A85B39DF98C1}" type="presOf" srcId="{F7D0038C-1A00-4C4A-8A15-45B363C6852E}" destId="{670EE249-F303-47E4-98AB-9B5614900BCA}" srcOrd="0" destOrd="0" presId="urn:microsoft.com/office/officeart/2005/8/layout/hierarchy3"/>
    <dgm:cxn modelId="{5B33D456-3CB5-4ECE-8A95-357075942AFC}" type="presOf" srcId="{6785B39B-D037-4453-AC89-EA82493520E2}" destId="{7C80694D-809C-4E1E-B7DD-C52FD19CDA25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079FA1CB-2264-4CD6-A5AF-152D84AB0A46}" type="presOf" srcId="{A7844C06-7E3D-4575-BF1B-D4AFF95E2615}" destId="{A2C6E96B-2FBF-44D9-98CB-7E93E3BC17C5}" srcOrd="0" destOrd="0" presId="urn:microsoft.com/office/officeart/2005/8/layout/hierarchy3"/>
    <dgm:cxn modelId="{84EC4297-5E0D-474B-8FD0-399F6F804C03}" type="presOf" srcId="{E40DDAA1-5FC6-400E-9283-6C493E9D36E5}" destId="{A4406B63-9C69-4ECA-BF0E-ED6ED9B04CE8}" srcOrd="0" destOrd="0" presId="urn:microsoft.com/office/officeart/2005/8/layout/hierarchy3"/>
    <dgm:cxn modelId="{3251C85D-C429-4C1C-B1A3-193B62413E11}" type="presOf" srcId="{3BA657CD-F540-48E7-AE64-DDD3DC9ABBF7}" destId="{588BA5B6-D50D-4324-A783-05254F58C85A}" srcOrd="1" destOrd="0" presId="urn:microsoft.com/office/officeart/2005/8/layout/hierarchy3"/>
    <dgm:cxn modelId="{9AE10838-C5CF-41AE-963B-97FC8F6F8181}" type="presOf" srcId="{F7D0038C-1A00-4C4A-8A15-45B363C6852E}" destId="{9D072231-44EF-484B-9572-5322A70D17B8}" srcOrd="1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D001F57F-6EFB-48EE-9EB7-B622FFB32E7D}" type="presOf" srcId="{300BE719-03F9-494F-B4C3-58BCC4B4AFE5}" destId="{2D7928D3-ABE8-43CB-8565-3D540B33441C}" srcOrd="0" destOrd="0" presId="urn:microsoft.com/office/officeart/2005/8/layout/hierarchy3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E1E5C80B-A5CC-4DAF-85BD-87CB582579D2}" type="presOf" srcId="{E2DE917A-7115-4632-8F0C-E60744721406}" destId="{81D39417-23EF-4885-9351-EA0B5322EF36}" srcOrd="0" destOrd="0" presId="urn:microsoft.com/office/officeart/2005/8/layout/hierarchy3"/>
    <dgm:cxn modelId="{4F514C53-762B-41FA-B759-D7E1BFBA7C13}" type="presOf" srcId="{C9F84822-5FAA-4D4C-9EAF-964B030BDEF1}" destId="{16C733DB-BC5B-43E6-B621-6DBA50B671D2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2AB6C468-EC2C-4D8E-B6CE-D502A079712B}" type="presOf" srcId="{E2DE917A-7115-4632-8F0C-E60744721406}" destId="{8952889C-2F6C-4F11-AB0E-ED997ACEB0C5}" srcOrd="1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07B5A0DA-7F3F-4FB7-AB69-B79918C721C1}" type="presOf" srcId="{12C8942D-778B-4203-8432-379D626C4D71}" destId="{9E007679-C28B-450C-ADF1-B412482F8B3E}" srcOrd="1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96771A03-88FF-4E16-9629-E6680A057E88}" type="presOf" srcId="{FC8D237A-81A0-409B-B01A-CBF30860D837}" destId="{B956D6B9-BC0D-4948-A4D6-396803CA9961}" srcOrd="0" destOrd="0" presId="urn:microsoft.com/office/officeart/2005/8/layout/hierarchy3"/>
    <dgm:cxn modelId="{8EC47797-C887-457E-ACAC-9C28F4900F45}" type="presOf" srcId="{46C4E21F-A31D-416F-94EE-0900938A0D78}" destId="{CFB9A514-3443-43FF-8BF1-F0865F415FB5}" srcOrd="0" destOrd="0" presId="urn:microsoft.com/office/officeart/2005/8/layout/hierarchy3"/>
    <dgm:cxn modelId="{483FF8EB-B1EB-4747-9393-2B5699339CFC}" type="presOf" srcId="{BDC12996-6F7C-4620-A6A1-532115433E98}" destId="{DA19E8E3-F235-4855-8031-AEF582A21A1F}" srcOrd="0" destOrd="0" presId="urn:microsoft.com/office/officeart/2005/8/layout/hierarchy3"/>
    <dgm:cxn modelId="{54900A25-B697-41EC-A790-624518AD8160}" type="presOf" srcId="{12C8942D-778B-4203-8432-379D626C4D71}" destId="{B90B54E1-3EF9-4453-AAFA-0CA5A909532C}" srcOrd="0" destOrd="0" presId="urn:microsoft.com/office/officeart/2005/8/layout/hierarchy3"/>
    <dgm:cxn modelId="{4D600175-73C2-4E8F-9B9A-ECB4FC27F21C}" type="presOf" srcId="{51FC9053-800B-4C3A-AFD6-F25EBBC9B45C}" destId="{B43BEBE2-021A-4779-B4D8-D9E55CEF555E}" srcOrd="1" destOrd="0" presId="urn:microsoft.com/office/officeart/2005/8/layout/hierarchy3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45606D03-C3CC-4AC7-9D4F-327A89588775}" type="presOf" srcId="{C3909F49-BBB9-436E-9E60-E7AE49D41A21}" destId="{605F483C-5FE4-493F-BEF4-4DD9AD1C3738}" srcOrd="1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7322645C-A467-4DFC-863A-19BACECAF9EE}" type="presOf" srcId="{9487FFE0-2ED0-4D3F-A3C6-FBDC0F399986}" destId="{D74B43B0-3409-4100-B459-880544065B0C}" srcOrd="0" destOrd="0" presId="urn:microsoft.com/office/officeart/2005/8/layout/hierarchy3"/>
    <dgm:cxn modelId="{44AD9B05-C6DF-4EAA-8ECF-EE660FEBB048}" type="presOf" srcId="{D1985996-BC9E-4761-813D-6BF06FD7FE95}" destId="{C2E1FD84-E564-4CEA-93CA-A9C6B507B329}" srcOrd="0" destOrd="0" presId="urn:microsoft.com/office/officeart/2005/8/layout/hierarchy3"/>
    <dgm:cxn modelId="{8D120807-2056-43B8-B21B-DAEF20A07B1A}" type="presOf" srcId="{51FC9053-800B-4C3A-AFD6-F25EBBC9B45C}" destId="{6EBB83D1-C049-47F6-BD9A-33148D6AD8CE}" srcOrd="0" destOrd="0" presId="urn:microsoft.com/office/officeart/2005/8/layout/hierarchy3"/>
    <dgm:cxn modelId="{333BF432-8D19-486A-92EE-35D8C02AFCDE}" type="presParOf" srcId="{D74B43B0-3409-4100-B459-880544065B0C}" destId="{6680C756-A6A6-446C-B9F7-3F645F7052DF}" srcOrd="0" destOrd="0" presId="urn:microsoft.com/office/officeart/2005/8/layout/hierarchy3"/>
    <dgm:cxn modelId="{C8B1D8A1-5EA1-4282-AEDF-7B909483012E}" type="presParOf" srcId="{6680C756-A6A6-446C-B9F7-3F645F7052DF}" destId="{B81ADE69-4E87-49F7-9CF1-ED157DFEB801}" srcOrd="0" destOrd="0" presId="urn:microsoft.com/office/officeart/2005/8/layout/hierarchy3"/>
    <dgm:cxn modelId="{954468CB-3743-408E-9E10-06F0B66879C6}" type="presParOf" srcId="{B81ADE69-4E87-49F7-9CF1-ED157DFEB801}" destId="{6EBB83D1-C049-47F6-BD9A-33148D6AD8CE}" srcOrd="0" destOrd="0" presId="urn:microsoft.com/office/officeart/2005/8/layout/hierarchy3"/>
    <dgm:cxn modelId="{1330C7A1-7BB7-43E4-BAF0-6C22D892CA2F}" type="presParOf" srcId="{B81ADE69-4E87-49F7-9CF1-ED157DFEB801}" destId="{B43BEBE2-021A-4779-B4D8-D9E55CEF555E}" srcOrd="1" destOrd="0" presId="urn:microsoft.com/office/officeart/2005/8/layout/hierarchy3"/>
    <dgm:cxn modelId="{C8DDE3A7-99CE-4DDA-AD65-DECA13857345}" type="presParOf" srcId="{6680C756-A6A6-446C-B9F7-3F645F7052DF}" destId="{3D4E66F7-1AFB-4B56-B87F-CC2C87E15D3B}" srcOrd="1" destOrd="0" presId="urn:microsoft.com/office/officeart/2005/8/layout/hierarchy3"/>
    <dgm:cxn modelId="{836200A7-4464-447E-A22B-7ED7403CCFB9}" type="presParOf" srcId="{3D4E66F7-1AFB-4B56-B87F-CC2C87E15D3B}" destId="{EC846D1D-24B7-4A48-A2F4-646FE7DFEBCE}" srcOrd="0" destOrd="0" presId="urn:microsoft.com/office/officeart/2005/8/layout/hierarchy3"/>
    <dgm:cxn modelId="{B76AEEB9-2F23-4A91-8E98-163F4BEB6C8B}" type="presParOf" srcId="{3D4E66F7-1AFB-4B56-B87F-CC2C87E15D3B}" destId="{7C80694D-809C-4E1E-B7DD-C52FD19CDA25}" srcOrd="1" destOrd="0" presId="urn:microsoft.com/office/officeart/2005/8/layout/hierarchy3"/>
    <dgm:cxn modelId="{1448781C-D3A8-448E-A763-DAA4899FF1BF}" type="presParOf" srcId="{3D4E66F7-1AFB-4B56-B87F-CC2C87E15D3B}" destId="{CFB9A514-3443-43FF-8BF1-F0865F415FB5}" srcOrd="2" destOrd="0" presId="urn:microsoft.com/office/officeart/2005/8/layout/hierarchy3"/>
    <dgm:cxn modelId="{F70E537D-582A-49F7-B527-CA89D67B91E2}" type="presParOf" srcId="{3D4E66F7-1AFB-4B56-B87F-CC2C87E15D3B}" destId="{DA19E8E3-F235-4855-8031-AEF582A21A1F}" srcOrd="3" destOrd="0" presId="urn:microsoft.com/office/officeart/2005/8/layout/hierarchy3"/>
    <dgm:cxn modelId="{95DE74CF-48D6-4308-B977-269204C51C54}" type="presParOf" srcId="{D74B43B0-3409-4100-B459-880544065B0C}" destId="{FE1643AC-36B8-4D21-BB51-F962E28D1140}" srcOrd="1" destOrd="0" presId="urn:microsoft.com/office/officeart/2005/8/layout/hierarchy3"/>
    <dgm:cxn modelId="{183D3D6B-8282-4D30-A8AE-5C149014A71C}" type="presParOf" srcId="{FE1643AC-36B8-4D21-BB51-F962E28D1140}" destId="{B2F81770-BCA5-4499-BF5B-B92BEB539412}" srcOrd="0" destOrd="0" presId="urn:microsoft.com/office/officeart/2005/8/layout/hierarchy3"/>
    <dgm:cxn modelId="{7CBEC71E-BE3A-4101-8D80-C86C88BCCEAC}" type="presParOf" srcId="{B2F81770-BCA5-4499-BF5B-B92BEB539412}" destId="{670EE249-F303-47E4-98AB-9B5614900BCA}" srcOrd="0" destOrd="0" presId="urn:microsoft.com/office/officeart/2005/8/layout/hierarchy3"/>
    <dgm:cxn modelId="{A95F2D37-F59D-4A83-A99B-E82D5F82D17E}" type="presParOf" srcId="{B2F81770-BCA5-4499-BF5B-B92BEB539412}" destId="{9D072231-44EF-484B-9572-5322A70D17B8}" srcOrd="1" destOrd="0" presId="urn:microsoft.com/office/officeart/2005/8/layout/hierarchy3"/>
    <dgm:cxn modelId="{A4AEC97B-7341-4100-8A6B-E3C72DEC254F}" type="presParOf" srcId="{FE1643AC-36B8-4D21-BB51-F962E28D1140}" destId="{374426DC-4F62-413A-9A4F-2EA9B398E6F5}" srcOrd="1" destOrd="0" presId="urn:microsoft.com/office/officeart/2005/8/layout/hierarchy3"/>
    <dgm:cxn modelId="{C20974A0-4D37-4F2A-86E9-7E4F7A3707ED}" type="presParOf" srcId="{374426DC-4F62-413A-9A4F-2EA9B398E6F5}" destId="{56996AD9-E83A-4ACA-AE38-09BB3FDF0A05}" srcOrd="0" destOrd="0" presId="urn:microsoft.com/office/officeart/2005/8/layout/hierarchy3"/>
    <dgm:cxn modelId="{C2C4CC8A-A1EC-4B03-9A8D-6BC2A60ABAB3}" type="presParOf" srcId="{374426DC-4F62-413A-9A4F-2EA9B398E6F5}" destId="{2D7928D3-ABE8-43CB-8565-3D540B33441C}" srcOrd="1" destOrd="0" presId="urn:microsoft.com/office/officeart/2005/8/layout/hierarchy3"/>
    <dgm:cxn modelId="{CCEAEA8E-5356-4A81-91C4-DA469AC11CFE}" type="presParOf" srcId="{D74B43B0-3409-4100-B459-880544065B0C}" destId="{C0EE1CEF-1454-4B84-9EAB-5C5F5FE826DD}" srcOrd="2" destOrd="0" presId="urn:microsoft.com/office/officeart/2005/8/layout/hierarchy3"/>
    <dgm:cxn modelId="{66E6D67B-470D-48DA-B935-32FD52B47B5B}" type="presParOf" srcId="{C0EE1CEF-1454-4B84-9EAB-5C5F5FE826DD}" destId="{D8DA0395-2009-4C5A-A8A7-1397E76C1BFB}" srcOrd="0" destOrd="0" presId="urn:microsoft.com/office/officeart/2005/8/layout/hierarchy3"/>
    <dgm:cxn modelId="{07D82098-7FEA-410F-B5BA-A81F965DB7DF}" type="presParOf" srcId="{D8DA0395-2009-4C5A-A8A7-1397E76C1BFB}" destId="{81D39417-23EF-4885-9351-EA0B5322EF36}" srcOrd="0" destOrd="0" presId="urn:microsoft.com/office/officeart/2005/8/layout/hierarchy3"/>
    <dgm:cxn modelId="{DBEBE685-30C4-45DE-9ABD-EF0C5011295D}" type="presParOf" srcId="{D8DA0395-2009-4C5A-A8A7-1397E76C1BFB}" destId="{8952889C-2F6C-4F11-AB0E-ED997ACEB0C5}" srcOrd="1" destOrd="0" presId="urn:microsoft.com/office/officeart/2005/8/layout/hierarchy3"/>
    <dgm:cxn modelId="{111C98E1-B846-45E9-BE05-932EE805C542}" type="presParOf" srcId="{C0EE1CEF-1454-4B84-9EAB-5C5F5FE826DD}" destId="{5F0446B4-A34B-496A-BFF2-C6335633A0BD}" srcOrd="1" destOrd="0" presId="urn:microsoft.com/office/officeart/2005/8/layout/hierarchy3"/>
    <dgm:cxn modelId="{AD7F398F-3C0D-4EAC-B318-37D5C7738BE5}" type="presParOf" srcId="{5F0446B4-A34B-496A-BFF2-C6335633A0BD}" destId="{16C733DB-BC5B-43E6-B621-6DBA50B671D2}" srcOrd="0" destOrd="0" presId="urn:microsoft.com/office/officeart/2005/8/layout/hierarchy3"/>
    <dgm:cxn modelId="{5BB57911-49B4-48DE-88E7-5F35EF010204}" type="presParOf" srcId="{5F0446B4-A34B-496A-BFF2-C6335633A0BD}" destId="{20E3A451-709E-48B6-966C-AF2C49507A3D}" srcOrd="1" destOrd="0" presId="urn:microsoft.com/office/officeart/2005/8/layout/hierarchy3"/>
    <dgm:cxn modelId="{E3A6C04A-E288-4EE7-8675-BDEEABC3FF5C}" type="presParOf" srcId="{D74B43B0-3409-4100-B459-880544065B0C}" destId="{6AF55938-D23F-43D0-B873-3AA6CBC7D65A}" srcOrd="3" destOrd="0" presId="urn:microsoft.com/office/officeart/2005/8/layout/hierarchy3"/>
    <dgm:cxn modelId="{F6F9B5C5-3C01-4E38-9713-14E4B3CDFEAF}" type="presParOf" srcId="{6AF55938-D23F-43D0-B873-3AA6CBC7D65A}" destId="{C8B5A2E9-98D0-463F-8577-B50401564BF3}" srcOrd="0" destOrd="0" presId="urn:microsoft.com/office/officeart/2005/8/layout/hierarchy3"/>
    <dgm:cxn modelId="{49E0B095-6865-4062-B315-39E7D32E6338}" type="presParOf" srcId="{C8B5A2E9-98D0-463F-8577-B50401564BF3}" destId="{1D8FEF4B-A125-4421-94F7-05D9BBE97D9C}" srcOrd="0" destOrd="0" presId="urn:microsoft.com/office/officeart/2005/8/layout/hierarchy3"/>
    <dgm:cxn modelId="{5C0B99AC-F75D-4307-9224-9AB6E20EE174}" type="presParOf" srcId="{C8B5A2E9-98D0-463F-8577-B50401564BF3}" destId="{605F483C-5FE4-493F-BEF4-4DD9AD1C3738}" srcOrd="1" destOrd="0" presId="urn:microsoft.com/office/officeart/2005/8/layout/hierarchy3"/>
    <dgm:cxn modelId="{E869A29F-DC13-4453-9E6E-226C0BC387EC}" type="presParOf" srcId="{6AF55938-D23F-43D0-B873-3AA6CBC7D65A}" destId="{EE89802D-9E4D-40D4-ACA4-572F05F59871}" srcOrd="1" destOrd="0" presId="urn:microsoft.com/office/officeart/2005/8/layout/hierarchy3"/>
    <dgm:cxn modelId="{B354E123-13D4-4F44-A2D8-ABE3936BB340}" type="presParOf" srcId="{EE89802D-9E4D-40D4-ACA4-572F05F59871}" destId="{A2C6E96B-2FBF-44D9-98CB-7E93E3BC17C5}" srcOrd="0" destOrd="0" presId="urn:microsoft.com/office/officeart/2005/8/layout/hierarchy3"/>
    <dgm:cxn modelId="{B67EDC2A-FAF4-4685-8660-FCCCC8FB9F91}" type="presParOf" srcId="{EE89802D-9E4D-40D4-ACA4-572F05F59871}" destId="{B956D6B9-BC0D-4948-A4D6-396803CA9961}" srcOrd="1" destOrd="0" presId="urn:microsoft.com/office/officeart/2005/8/layout/hierarchy3"/>
    <dgm:cxn modelId="{F9B4E8BB-6DCD-4C63-AC94-5423012AADD7}" type="presParOf" srcId="{D74B43B0-3409-4100-B459-880544065B0C}" destId="{FD624A55-3DF1-42A0-863B-815E1CB24E77}" srcOrd="4" destOrd="0" presId="urn:microsoft.com/office/officeart/2005/8/layout/hierarchy3"/>
    <dgm:cxn modelId="{C85655D9-ECFD-4778-9A66-E63F676EAE99}" type="presParOf" srcId="{FD624A55-3DF1-42A0-863B-815E1CB24E77}" destId="{F644C795-3B30-46B5-A4FC-B93F193BF65E}" srcOrd="0" destOrd="0" presId="urn:microsoft.com/office/officeart/2005/8/layout/hierarchy3"/>
    <dgm:cxn modelId="{999F665E-0782-484A-A0B3-2D43EDFF921B}" type="presParOf" srcId="{F644C795-3B30-46B5-A4FC-B93F193BF65E}" destId="{B90B54E1-3EF9-4453-AAFA-0CA5A909532C}" srcOrd="0" destOrd="0" presId="urn:microsoft.com/office/officeart/2005/8/layout/hierarchy3"/>
    <dgm:cxn modelId="{C8A9AF3D-9424-44BB-BD28-6363F189BFA8}" type="presParOf" srcId="{F644C795-3B30-46B5-A4FC-B93F193BF65E}" destId="{9E007679-C28B-450C-ADF1-B412482F8B3E}" srcOrd="1" destOrd="0" presId="urn:microsoft.com/office/officeart/2005/8/layout/hierarchy3"/>
    <dgm:cxn modelId="{55C760AE-6BFC-4EAB-BD93-2067607232F1}" type="presParOf" srcId="{FD624A55-3DF1-42A0-863B-815E1CB24E77}" destId="{A207905C-7EB6-4D04-AA12-65905136DFA9}" srcOrd="1" destOrd="0" presId="urn:microsoft.com/office/officeart/2005/8/layout/hierarchy3"/>
    <dgm:cxn modelId="{7C200A69-A0B3-49E4-B593-5A899509B1F2}" type="presParOf" srcId="{A207905C-7EB6-4D04-AA12-65905136DFA9}" destId="{9C79B0C3-BE7C-40CE-9EA4-E58612936C48}" srcOrd="0" destOrd="0" presId="urn:microsoft.com/office/officeart/2005/8/layout/hierarchy3"/>
    <dgm:cxn modelId="{07FC1B2D-EC30-4170-A1B5-B29D8ECEA106}" type="presParOf" srcId="{A207905C-7EB6-4D04-AA12-65905136DFA9}" destId="{C2E1FD84-E564-4CEA-93CA-A9C6B507B329}" srcOrd="1" destOrd="0" presId="urn:microsoft.com/office/officeart/2005/8/layout/hierarchy3"/>
    <dgm:cxn modelId="{FF28A5F0-6E58-47C2-B0AE-8E7735917197}" type="presParOf" srcId="{D74B43B0-3409-4100-B459-880544065B0C}" destId="{8C739531-BB81-4677-9AB6-C9C8A742C256}" srcOrd="5" destOrd="0" presId="urn:microsoft.com/office/officeart/2005/8/layout/hierarchy3"/>
    <dgm:cxn modelId="{B97B34DE-2E49-4C27-A67D-073F5AB15923}" type="presParOf" srcId="{8C739531-BB81-4677-9AB6-C9C8A742C256}" destId="{82256F30-4BF3-46C8-9B30-D0FED98861CD}" srcOrd="0" destOrd="0" presId="urn:microsoft.com/office/officeart/2005/8/layout/hierarchy3"/>
    <dgm:cxn modelId="{2C6FFB70-2A41-407E-9972-FC5C201587F0}" type="presParOf" srcId="{82256F30-4BF3-46C8-9B30-D0FED98861CD}" destId="{54386FE9-BCCB-4F08-B4C1-2A3233E1A2D6}" srcOrd="0" destOrd="0" presId="urn:microsoft.com/office/officeart/2005/8/layout/hierarchy3"/>
    <dgm:cxn modelId="{93E9DCE7-D559-41BF-B027-D30AF1EF4E75}" type="presParOf" srcId="{82256F30-4BF3-46C8-9B30-D0FED98861CD}" destId="{588BA5B6-D50D-4324-A783-05254F58C85A}" srcOrd="1" destOrd="0" presId="urn:microsoft.com/office/officeart/2005/8/layout/hierarchy3"/>
    <dgm:cxn modelId="{1F9E2EC6-CA68-40F9-96D7-1C03A2C8F647}" type="presParOf" srcId="{8C739531-BB81-4677-9AB6-C9C8A742C256}" destId="{210A05D3-F286-43C7-8313-7037CF580560}" srcOrd="1" destOrd="0" presId="urn:microsoft.com/office/officeart/2005/8/layout/hierarchy3"/>
    <dgm:cxn modelId="{1241D2CB-A101-465C-A0DC-CE0C9A097E96}" type="presParOf" srcId="{210A05D3-F286-43C7-8313-7037CF580560}" destId="{D7493F98-14AA-4BC7-BDD9-08185D0B7166}" srcOrd="0" destOrd="0" presId="urn:microsoft.com/office/officeart/2005/8/layout/hierarchy3"/>
    <dgm:cxn modelId="{840D2F12-9770-410F-B027-2A8B86BEC410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16515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онлайн–круглих столів 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України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 Суми, Ужгород, Полтава, Рівне, Чернігів,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Луцьк, Житомир, Херсон, Миколаїв, Івано–Франківськ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році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3" y="2348880"/>
            <a:ext cx="307234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82" y="2317299"/>
            <a:ext cx="3024336" cy="170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31706"/>
            <a:ext cx="307234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81" y="3967969"/>
            <a:ext cx="2856076" cy="285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4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7621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10869"/>
            <a:ext cx="8208912" cy="33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1481" y="2950992"/>
            <a:ext cx="418448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Онлайн–круглий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стіл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Вінниця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46379" y="672370"/>
            <a:ext cx="5090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 Служби судової охорони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5" y="2974810"/>
            <a:ext cx="295136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360948" y="116632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2" y="3579661"/>
            <a:ext cx="3168352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26325"/>
            <a:ext cx="2456268" cy="3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768758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75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Головою Служби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здійснюють підготовку співробітників Служби судової охорони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016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267744" y="4725144"/>
            <a:ext cx="655272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</a:t>
            </a:r>
            <a:endParaRPr lang="uk-UA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 бути організована та проведена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спільно різними структурними підрозділами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10061</TotalTime>
  <Words>615</Words>
  <Application>Microsoft Office PowerPoint</Application>
  <PresentationFormat>Екран (4:3)</PresentationFormat>
  <Paragraphs>126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Керівництво</vt:lpstr>
      <vt:lpstr>Презентація PowerPoint</vt:lpstr>
      <vt:lpstr>Презентація PowerPoint</vt:lpstr>
      <vt:lpstr>План підготовки на 2021 рік</vt:lpstr>
      <vt:lpstr>Організація</vt:lpstr>
      <vt:lpstr>Процес Підготовки </vt:lpstr>
      <vt:lpstr>Форми занять 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524</cp:revision>
  <dcterms:created xsi:type="dcterms:W3CDTF">2016-09-21T20:12:43Z</dcterms:created>
  <dcterms:modified xsi:type="dcterms:W3CDTF">2021-05-11T06:32:34Z</dcterms:modified>
</cp:coreProperties>
</file>