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56" r:id="rId3"/>
    <p:sldId id="439" r:id="rId4"/>
    <p:sldId id="440" r:id="rId5"/>
    <p:sldId id="429" r:id="rId6"/>
    <p:sldId id="427" r:id="rId7"/>
    <p:sldId id="441" r:id="rId8"/>
    <p:sldId id="428" r:id="rId9"/>
    <p:sldId id="458" r:id="rId10"/>
    <p:sldId id="447" r:id="rId11"/>
    <p:sldId id="448" r:id="rId12"/>
    <p:sldId id="449" r:id="rId13"/>
    <p:sldId id="450" r:id="rId14"/>
    <p:sldId id="451" r:id="rId15"/>
    <p:sldId id="455" r:id="rId16"/>
    <p:sldId id="457" r:id="rId17"/>
    <p:sldId id="454" r:id="rId18"/>
    <p:sldId id="446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березня, 6 та 22 квітня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Черкаській, Сумській, Волинській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2239"/>
            <a:ext cx="2924944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" y="821634"/>
            <a:ext cx="3326576" cy="3326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515883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135" y="3861048"/>
            <a:ext cx="4407957" cy="2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marL="0" indent="0" algn="ctr">
              <a:buNone/>
            </a:pP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27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7992888" cy="35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Вінниця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13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5"/>
            <a:ext cx="3298975" cy="39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.palamarchuk\Desktop\unnam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282" y="3573016"/>
            <a:ext cx="38929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4" y="3639492"/>
            <a:ext cx="3152873" cy="293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6677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1117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“Судова система України, законодавство про судоустрій і статус суддів”,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9882</TotalTime>
  <Words>909</Words>
  <Application>Microsoft Office PowerPoint</Application>
  <PresentationFormat>Екран (4:3)</PresentationFormat>
  <Paragraphs>144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План підготовки на 2021 рік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505</cp:revision>
  <dcterms:created xsi:type="dcterms:W3CDTF">2016-09-21T20:12:43Z</dcterms:created>
  <dcterms:modified xsi:type="dcterms:W3CDTF">2021-05-13T13:23:04Z</dcterms:modified>
</cp:coreProperties>
</file>