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28" r:id="rId10"/>
    <p:sldId id="468" r:id="rId11"/>
    <p:sldId id="472" r:id="rId12"/>
    <p:sldId id="467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чату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суддя 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8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Потильчак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Учасники: судді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 судів 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Васильченко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Діна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Голенко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Фонова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Марія Демидова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Гребенюк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працівники  Національної школи суддів України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Блінова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Свиридова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розробників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інтерактивні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практичних завдань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 опитування,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кейс–завдання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малих групах, 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штурм)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строки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 курсу та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питань для оцінювання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посаду судді.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744416" cy="35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95" y="1124744"/>
            <a:ext cx="8568952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апеляційних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тренінгу </a:t>
            </a: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Потильчак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підкреслив його важливість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для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 на посаду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судді.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тренерів, до якої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ввійшли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 суддів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endParaRPr lang="uk-UA" sz="20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Гребенюк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Міліціанов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Діна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Олена Фонова</a:t>
            </a: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Людмила </a:t>
            </a:r>
            <a:endParaRPr lang="uk-UA" sz="20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успішно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відповіла на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123728" y="188641"/>
            <a:ext cx="52565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підготовче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8" y="3140968"/>
            <a:ext cx="4663141" cy="351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95" y="784967"/>
            <a:ext cx="8568952" cy="358013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2020 року Національна школа суддів України у процесі здійснення підготовки помічників суддів місцевих  та апеляційних господарських судів провела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кандидатів на посаду суддів “Відповідальність за порушення господарських зобов’язань”.</a:t>
            </a:r>
          </a:p>
          <a:p>
            <a:pPr marL="0" indent="0" algn="just"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команда, до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ввійшли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Гребенюк,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Фонова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відповіла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мінілекціями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відеороликами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модерованими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дискусіями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endParaRPr lang="ru-RU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господарських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36" y="4340565"/>
            <a:ext cx="6408711" cy="245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3845"/>
            <a:ext cx="3157410" cy="407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1514"/>
            <a:ext cx="720080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7688" y="3151317"/>
            <a:ext cx="5040559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</a:t>
            </a: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139952" y="67237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/>
          </a:p>
          <a:p>
            <a:pPr algn="ctr"/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новлення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 реалізації Стратегії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7" y="2922797"/>
            <a:ext cx="346123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96005" y="188640"/>
            <a:ext cx="6336704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5446235" cy="314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</a:p>
          <a:p>
            <a:pPr marL="0" indent="0" algn="ctr">
              <a:buNone/>
            </a:pP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аціональних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 суддівської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4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10333</TotalTime>
  <Words>732</Words>
  <Application>Microsoft Office PowerPoint</Application>
  <PresentationFormat>Екран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632</cp:revision>
  <dcterms:created xsi:type="dcterms:W3CDTF">2016-09-21T20:12:43Z</dcterms:created>
  <dcterms:modified xsi:type="dcterms:W3CDTF">2021-05-19T06:34:13Z</dcterms:modified>
</cp:coreProperties>
</file>