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62" r:id="rId3"/>
    <p:sldId id="439" r:id="rId4"/>
    <p:sldId id="440" r:id="rId5"/>
    <p:sldId id="427" r:id="rId6"/>
    <p:sldId id="464" r:id="rId7"/>
    <p:sldId id="466" r:id="rId8"/>
    <p:sldId id="429" r:id="rId9"/>
    <p:sldId id="468" r:id="rId10"/>
    <p:sldId id="471" r:id="rId11"/>
    <p:sldId id="428" r:id="rId12"/>
    <p:sldId id="467" r:id="rId13"/>
    <p:sldId id="4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групи розробників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долучилися  судді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Коротких</a:t>
            </a:r>
            <a:r>
              <a:rPr lang="uk-UA" sz="2000" i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Олексій </a:t>
            </a:r>
            <a:r>
              <a:rPr lang="uk-UA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Омельян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заступник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відділу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науково–методичного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супроводження психологічної підготовки суддів</a:t>
            </a:r>
            <a:r>
              <a:rPr lang="uk-UA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uk-UA" sz="20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аспектом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тренінгом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зловживанню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процесуальними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правами.</a:t>
            </a:r>
          </a:p>
          <a:p>
            <a:pPr marL="0" indent="0" algn="just">
              <a:buNone/>
            </a:pP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судовій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підібрано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відеофільму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розроблення тренінгу </a:t>
            </a:r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40639"/>
            <a:ext cx="6120680" cy="331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87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67944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" y="4077072"/>
            <a:ext cx="4320480" cy="1980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6120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грудня 2020 </a:t>
            </a:r>
            <a:r>
              <a:rPr lang="uk-UA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18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провела загальноукраїнський семінар для суддів місцевих загальних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судів: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“Перешкоджання у здійсненні судочинства (процесуальні інтервенції). Методи протидії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поінформовано про</a:t>
            </a:r>
            <a:r>
              <a:rPr lang="uk-UA" sz="1800" i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інтервенцій у судочинстві,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скеровано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суддівську аудиторію до обговорення шляхів протидії перешкоджанням у здійсненні судочинства (зловживанню процесуальними правами та інтервенціям). В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икладачі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зосередили увагу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 прийомах (методах) протидії порушенням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суді/судових засіданнях та протидії зловживанню процесуальними правами та інтервенціям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Змодельовано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низку різноманітних форм практичної роботи. Судді виконали завдання мозкового штурму,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завдання (вирішення кейсів), переглянули навчальний відеоматеріал,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модерованих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дискусіях, експрес-опитуванні,  рольовій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грі.</a:t>
            </a:r>
            <a:endParaRPr lang="ru-RU" sz="18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31324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</a:t>
            </a:r>
            <a:endParaRPr 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640456"/>
            <a:ext cx="6192688" cy="211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83845"/>
            <a:ext cx="3157410" cy="407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61514"/>
            <a:ext cx="720080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28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012548"/>
            <a:ext cx="5236327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тренерів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(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endParaRPr lang="uk-UA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розвитку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1" y="3012548"/>
            <a:ext cx="3148371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691680" y="260648"/>
            <a:ext cx="6336704" cy="280831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31" y="3356992"/>
            <a:ext cx="5112568" cy="3014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6" y="3140968"/>
            <a:ext cx="3773944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1" y="1015481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суддівської освіти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 аудиторії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необхідності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їхніх знань,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умінь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навичок залежно від досвіду (стажу) роботи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індивідуальних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розробці матеріалів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викладачів (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тренерів)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підхід до викладання розроблених курсів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на підставі встановлених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проблем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7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системи підготовки, перепідготовки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тренерів (викладачів)</a:t>
            </a:r>
          </a:p>
          <a:p>
            <a:pPr marL="0" indent="0" algn="ctr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інституту наставництва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механізму наставництва, що має регулювати зміст, методику та організацію наставництва 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судах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відбору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наставників підготовку наставників,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з розробкою методичних та навчальних матеріалів проведення такої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21814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березня 2019 року в Національній школі суддів України відбулося перше засідання групи розробників тренінгу для суддів “Процесуальні інтервенції та методи їх протидії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засіданні розробники визначилися з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цілями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метою тренінгу, обговорили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 питання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 процесуальних інтервенцій та можливості включення їх до структури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зосередили увагу на процесуальних інтервенціях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 неправомірних дій (бездіяльності) учасників правовідносин і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громадськості.</a:t>
            </a:r>
          </a:p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аспектом обговорення стали питання етики поведінки учасників судового процесу та громадськості.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групи розробників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Шаповалова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uk-UA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Копіца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Ольга </a:t>
            </a:r>
            <a:r>
              <a:rPr lang="uk-UA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Булейко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 </a:t>
            </a:r>
            <a:r>
              <a:rPr lang="uk-UA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Таус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Ткаченко, Максим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Юлія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Герус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116632"/>
            <a:ext cx="346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розроблення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9" y="4228369"/>
            <a:ext cx="8214335" cy="25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10410</TotalTime>
  <Words>728</Words>
  <Application>Microsoft Office PowerPoint</Application>
  <PresentationFormat>Екран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620</cp:revision>
  <dcterms:created xsi:type="dcterms:W3CDTF">2016-09-21T20:12:43Z</dcterms:created>
  <dcterms:modified xsi:type="dcterms:W3CDTF">2021-05-20T10:47:31Z</dcterms:modified>
</cp:coreProperties>
</file>