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"/>
  </p:notesMasterIdLst>
  <p:sldIdLst>
    <p:sldId id="402" r:id="rId2"/>
    <p:sldId id="462" r:id="rId3"/>
    <p:sldId id="439" r:id="rId4"/>
    <p:sldId id="429" r:id="rId5"/>
    <p:sldId id="440" r:id="rId6"/>
    <p:sldId id="464" r:id="rId7"/>
    <p:sldId id="465" r:id="rId8"/>
    <p:sldId id="467" r:id="rId9"/>
    <p:sldId id="466" r:id="rId10"/>
    <p:sldId id="428" r:id="rId11"/>
    <p:sldId id="468" r:id="rId12"/>
    <p:sldId id="469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dn.nsj.gov.ua/mod/assign/view.php?id=1120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професійній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презентаціях акцентується увага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співробітниць Служби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значимості комунікаційної діяльності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правосуддя, узаємодію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громадськістю,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комунікації, типові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 щодо запобігання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подолання кризових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029575" y="188640"/>
            <a:ext cx="6047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запобігти кризових комунікацій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26" y="2492896"/>
            <a:ext cx="4005064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5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960" y="712744"/>
            <a:ext cx="8640960" cy="5688632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тренерів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прессекретарів і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відповідальних за зв’язки з громадськістю </a:t>
            </a:r>
            <a:endParaRPr lang="en-US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Новина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ефективний засіб судової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засіб підвищення довіри до системи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викладачами є постійною та послідовною,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методологічною підтримкою (тренінги, семінари, методологічні школи, засідання груп, тощо)</a:t>
            </a:r>
          </a:p>
          <a:p>
            <a:pPr marL="0" indent="0" algn="ctr">
              <a:buNone/>
            </a:pPr>
            <a:endPara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79" y="177619"/>
            <a:ext cx="340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– тренери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21" y="3407844"/>
            <a:ext cx="4486621" cy="2993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0" y="3703900"/>
            <a:ext cx="4338174" cy="21623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823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9688" y="3389709"/>
            <a:ext cx="5040559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Онлайн–конференція </a:t>
            </a:r>
            <a:endParaRPr lang="uk-UA" sz="2000" dirty="0"/>
          </a:p>
          <a:p>
            <a:pPr algn="ctr"/>
            <a:r>
              <a:rPr lang="uk-UA" sz="2000" dirty="0"/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публічної комунікації судів як складова підвищення довіри громадськості до судової системи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83968" y="67237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endParaRPr lang="uk-UA" sz="2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 </a:t>
            </a:r>
            <a:r>
              <a:rPr lang="uk-UA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2943192" cy="36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763688" y="260648"/>
            <a:ext cx="5688632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64" y="3154421"/>
            <a:ext cx="527190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відповідає сучасним суспільним викликам, а також інтеграційним і глобалізаційним процесам, забезпечує належну підготовку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висококваліфікованих кадрів для системи правосуддя. 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демократичного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високозначимої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суду. </a:t>
            </a:r>
            <a:endParaRPr lang="uk-UA" sz="2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Стратегічними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 розвитку </a:t>
            </a:r>
            <a:endParaRPr lang="uk-UA" sz="2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розвиток Національної школи суддів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запровадження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відображення підходу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України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освіти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засобу/основи підвищення довіри суспільства до суду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судівництва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верховенства права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кожному права на справедливий судовий розгляд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 і безстороннім судом,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утвореним відповідно до закону</a:t>
            </a: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спеціальної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кандидатів на посаду судді: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 діяльності судової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форми проведення занять – 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Поламаний телефон”,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відеофільм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експрес–опитування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електронної системи </a:t>
            </a:r>
            <a:r>
              <a:rPr lang="uk-UA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клікерів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допомогли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слухачам і слухачкам опанувати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курсу щодо:</a:t>
            </a:r>
          </a:p>
          <a:p>
            <a:pPr marL="0" indent="0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спілкування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 журналістами </a:t>
            </a:r>
          </a:p>
          <a:p>
            <a:pPr marL="0" indent="0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 </a:t>
            </a:r>
          </a:p>
          <a:p>
            <a:pPr marL="0" indent="0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поводження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камерою </a:t>
            </a:r>
          </a:p>
          <a:p>
            <a:pPr marL="0" indent="0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кризових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387445" y="188640"/>
            <a:ext cx="6388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 комунікації в суддівській освіті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09" y="3501008"/>
            <a:ext cx="5403731" cy="28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</a:t>
            </a:r>
            <a:r>
              <a:rPr lang="uk-UA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інги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суддів 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судовій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 навчальний курс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діяльності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для суддів–спікерів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комунікаційної політики суду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суддею-спікером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 курс для суддів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розроблений Національною школою суддів України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пільно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українсько–канадським </a:t>
            </a:r>
            <a:r>
              <a:rPr lang="uk-UA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судової реформи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курси: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7–23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 </a:t>
            </a:r>
            <a:endParaRPr lang="uk-UA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2–17 лютого 2021 року </a:t>
            </a:r>
          </a:p>
          <a:p>
            <a:pPr marL="0"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 отримали 26 та 30 суддів відповідно, серед них 34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жінки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22 чоловіки.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брали участь 8 суддів господарських судів,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2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46 суддів загальних місцевих судів</a:t>
            </a:r>
          </a:p>
          <a:p>
            <a:pPr marL="0" indent="0" algn="just">
              <a:buNone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 зазначити, що на курсі вивчаються </a:t>
            </a:r>
            <a:r>
              <a:rPr lang="uk-UA" sz="200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законодавчі та інституційні механізми забезпечення ґендерної рівності та гендерні аспекти комунікації судів</a:t>
            </a:r>
            <a:endParaRPr lang="uk-UA" sz="2000" b="1" u="sng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979712" y="188641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суддів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8053575" cy="288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7128792" cy="335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3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688632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для прессекретарів і відповідальних за зв’язки з </a:t>
            </a:r>
            <a:endParaRPr lang="en-US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 місцевих та апеляційних судів </a:t>
            </a:r>
            <a:endParaRPr lang="en-US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Новина як ефективний засіб судової комунікації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прессекретарів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відповідальних за зв’язки з громадськістю місцевих та апеляційних судів 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en-US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прессекретарів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відповідальних за зв’язки з громадськістю судів “Комунікації в судовій діяльності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138 прессекретарів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894540" y="188640"/>
            <a:ext cx="5373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апаратів судів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61" y="3428580"/>
            <a:ext cx="4571999" cy="321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3492120"/>
            <a:ext cx="4345369" cy="308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745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10241</TotalTime>
  <Words>567</Words>
  <Application>Microsoft Office PowerPoint</Application>
  <PresentationFormat>Екран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занять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572</cp:revision>
  <dcterms:created xsi:type="dcterms:W3CDTF">2016-09-21T20:12:43Z</dcterms:created>
  <dcterms:modified xsi:type="dcterms:W3CDTF">2021-05-21T06:41:20Z</dcterms:modified>
</cp:coreProperties>
</file>