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62" r:id="rId3"/>
    <p:sldId id="439" r:id="rId4"/>
    <p:sldId id="440" r:id="rId5"/>
    <p:sldId id="427" r:id="rId6"/>
    <p:sldId id="464" r:id="rId7"/>
    <p:sldId id="466" r:id="rId8"/>
    <p:sldId id="429" r:id="rId9"/>
    <p:sldId id="468" r:id="rId10"/>
    <p:sldId id="471" r:id="rId11"/>
    <p:sldId id="428" r:id="rId12"/>
    <p:sldId id="467" r:id="rId13"/>
    <p:sldId id="4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травня,  </a:t>
            </a: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липня та 22 вересня2020 року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обговорено </a:t>
            </a:r>
          </a:p>
          <a:p>
            <a:pPr marL="0" indent="0" algn="just">
              <a:buNone/>
            </a:pP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підготовлену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змістовне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курсу, представлено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напрацьовані матеріали,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думками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</a:p>
          <a:p>
            <a:pPr marL="0" indent="0" algn="just">
              <a:buNone/>
            </a:pP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презентаціях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розробки цього курсу залучено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Зубара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Петра Зарубу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Гандзюка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Дмитра Кратка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Миколу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Місечка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Ярославу Марко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Світлану Муратову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(тренерів)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Лілію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Гуцал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Ольгу Короткову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Юлію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Найденко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9718" y="3132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розроблення тренінгу 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3602565" cy="61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00427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824530" y="955766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6326" y="4506274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88" y="2204864"/>
            <a:ext cx="2029057" cy="28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 листопада 2020 року в межах підготовки суддів місцевих загальних судів,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“Порушення правил безпеки дорожнього руху або експлуатації транспорту особами, які керують транспортними засобами  (ст. 286 КК). Особливості кваліфікації та сукупність злочинів”.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проведення тренінгу запрошені такі викладачі (тренери):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Зубар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Заруба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Місечко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Муратова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Коротких, Лілія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Гуцал і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Короткова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разом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транспорту, обговорили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позову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</a:t>
            </a:r>
            <a:endParaRPr 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5040560" cy="28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3845"/>
            <a:ext cx="3157410" cy="407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1514"/>
            <a:ext cx="720080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28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3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012548"/>
            <a:ext cx="523632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</a:t>
            </a:r>
            <a:r>
              <a:rPr lang="uk-UA" alt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тренерів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правил безпеки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 286 КК).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сукупність злочинів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(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endParaRPr lang="uk-UA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реалізація Стратегії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3030267" cy="36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691680" y="260648"/>
            <a:ext cx="6336704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61707"/>
            <a:ext cx="4248472" cy="27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3967"/>
            <a:ext cx="4218210" cy="2445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1" y="1015481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суддівської освіти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 аудиторії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необхідності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їхніх знань,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умінь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навичок залежно від досвіду (стажу) роботи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індивідуальних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розробці матеріалів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викладачів (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тренерів)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підхід до викладання розроблених курсів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на підставі встановлених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проблем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7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системи підготовки, перепідготовки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тренерів (викладачів)</a:t>
            </a:r>
          </a:p>
          <a:p>
            <a:pPr marL="0" indent="0" algn="ctr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інституту наставництва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механізму наставництва, що має регулювати зміст, методику та організацію наставництва 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судах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відбору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наставників підготовку наставників,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з розробкою методичних та навчальних матеріалів проведення такої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квітня 2020 року в Національній школі суддів України за допомогою групового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чату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месенджері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нараду розробників курсу для суддів “Порушення правил безпеки дорожнього руху або експлуатації транспорту особами, які керують транспортними засобами (ст. 286 КК). Особливості кваліфікації та сукупність злочинів”.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обговоренні, яким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модерували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Коротких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узяли участь судді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</a:t>
            </a:r>
            <a:r>
              <a:rPr lang="uk-UA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Зубар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Гандзюк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Короткова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працівники відділу підготовки викладачів (тренерів)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Юлія </a:t>
            </a:r>
            <a:r>
              <a:rPr lang="uk-UA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Найденко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Здебський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онлайн–засідання обговорено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орієнтовну структуру курсу для суддів, узгоджено певні особливості застосування інтерактивних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методів,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розподілено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курсу, а також обговорено порядок подальшої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дистанційної роботи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розробників.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116632"/>
            <a:ext cx="346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розроблення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7" y="4125532"/>
            <a:ext cx="3619613" cy="2711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91" y="4125532"/>
            <a:ext cx="3609808" cy="2707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10488</TotalTime>
  <Words>776</Words>
  <Application>Microsoft Office PowerPoint</Application>
  <PresentationFormat>Екран (4:3)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647</cp:revision>
  <dcterms:created xsi:type="dcterms:W3CDTF">2016-09-21T20:12:43Z</dcterms:created>
  <dcterms:modified xsi:type="dcterms:W3CDTF">2021-05-25T06:35:15Z</dcterms:modified>
</cp:coreProperties>
</file>