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6"/>
  </p:notesMasterIdLst>
  <p:sldIdLst>
    <p:sldId id="402" r:id="rId2"/>
    <p:sldId id="462" r:id="rId3"/>
    <p:sldId id="439" r:id="rId4"/>
    <p:sldId id="429" r:id="rId5"/>
    <p:sldId id="470" r:id="rId6"/>
    <p:sldId id="440" r:id="rId7"/>
    <p:sldId id="428" r:id="rId8"/>
    <p:sldId id="464" r:id="rId9"/>
    <p:sldId id="465" r:id="rId10"/>
    <p:sldId id="468" r:id="rId11"/>
    <p:sldId id="471" r:id="rId12"/>
    <p:sldId id="472" r:id="rId13"/>
    <p:sldId id="473" r:id="rId14"/>
    <p:sldId id="28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5904656"/>
          </a:xfrm>
        </p:spPr>
        <p:txBody>
          <a:bodyPr/>
          <a:lstStyle/>
          <a:p>
            <a:pPr marL="0" indent="0">
              <a:buNone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Увагу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інноваційні форми та методи,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 на ефективне, якісне адміністрування в суді,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оптимізацію управлінських процесів і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 планування, як важливого елементу 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забезпеченні ефективної роботи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суду</a:t>
            </a:r>
          </a:p>
          <a:p>
            <a:pPr marL="0" indent="0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539046" y="188640"/>
            <a:ext cx="8425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професійних і моральних </a:t>
            </a:r>
            <a:r>
              <a:rPr lang="uk-UA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компетенцій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лідерів </a:t>
            </a:r>
            <a:endParaRPr lang="uk-UA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050" y="764704"/>
            <a:ext cx="5324856" cy="37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і 25 березня, 6 та 22 квітня, 13, 25 і 27 травня 2021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року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територіальних управліннях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Чернігівській, Черкаській, Сумській, </a:t>
            </a: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Волинській, Вінницькій, Полтавській і Херсонській областях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2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Тренерська команда: судді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2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2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2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endParaRPr lang="uk-UA" sz="2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2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endParaRPr lang="uk-UA" sz="2200" b="1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заступниця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 Громадської організації “Всеукраїнська асоціація судових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прессекретарів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Лисенко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uk-UA" sz="2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uk-UA" sz="2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2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Закревська</a:t>
            </a:r>
            <a:endParaRPr lang="uk-UA" sz="2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475656" y="8477"/>
            <a:ext cx="6264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Онлайн–тренінг</a:t>
            </a:r>
          </a:p>
          <a:p>
            <a:pPr algn="ctr"/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264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640960" cy="5949280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/>
              </a:rPr>
              <a:t> 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915816" y="116632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оманди</a:t>
            </a:r>
            <a:endParaRPr lang="uk-UA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376" y="836712"/>
            <a:ext cx="5877272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5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48679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анкет зворотного зв’язку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548680"/>
            <a:ext cx="8229600" cy="30243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онлайн–занять особливо актуальним і важливим джерелом інформації для Національної школи суддів України є анонімне анкетування за п’ятибальною шкалою, де 5 балів є найвищою оцінкою, а 1 бал – найнижчою.</a:t>
            </a:r>
          </a:p>
          <a:p>
            <a:pPr marL="0" indent="0" algn="just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аналізу анкет отримується інформація про ефективність обраних методів проведення занять, ступінь задоволеності  його учасників процесом і результатами роботи протягом заняття, а також ступінь досягнення поставленої мети.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44" y="3140968"/>
            <a:ext cx="7776864" cy="36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49688" y="3389709"/>
            <a:ext cx="5040559" cy="309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Онлайн–конференція </a:t>
            </a:r>
            <a:endParaRPr lang="uk-UA" sz="2000" dirty="0"/>
          </a:p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суду</a:t>
            </a:r>
          </a:p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вдосконалення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робочих процесів 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посилення спроможності персоналу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 травня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283968" y="67237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</a:p>
          <a:p>
            <a:pPr algn="ctr"/>
            <a:r>
              <a:rPr lang="uk-UA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продуктивного мислення</a:t>
            </a:r>
            <a:endParaRPr lang="uk-UA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24944"/>
            <a:ext cx="2664296" cy="38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круглений прямокутник 5"/>
          <p:cNvSpPr/>
          <p:nvPr/>
        </p:nvSpPr>
        <p:spPr>
          <a:xfrm>
            <a:off x="2123728" y="260648"/>
            <a:ext cx="5328592" cy="22322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школа суддів України</a:t>
            </a:r>
          </a:p>
          <a:p>
            <a:pPr algn="ctr"/>
            <a:r>
              <a:rPr lang="uk-UA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системи правосуддя та здійснює науково–дослідну </a:t>
            </a:r>
            <a:r>
              <a:rPr lang="uk-UA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49945"/>
            <a:ext cx="7596336" cy="420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 відповідає сучасним суспільним викликам, а також інтеграційним і глобалізаційним процесам, забезпечує належну підготовку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висококваліфікованих кадрів для системи правосуддя. </a:t>
            </a:r>
            <a:endParaRPr lang="uk-UA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суддівська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запорукою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демократичного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високозначимої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суду. </a:t>
            </a:r>
            <a:endParaRPr lang="uk-UA" sz="2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Стратегічними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напрямами розвитку </a:t>
            </a:r>
            <a:endParaRPr lang="uk-UA" sz="2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</a:t>
            </a: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інституційний розвиток Національної школи суддів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 стандартів суддівської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uk-UA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2016–2020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роки зросла динаміка 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апаратів судів. 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відбулося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рахунок збільшення інтенсивності проведення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занять,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 нових актуальних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тем: </a:t>
            </a: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персоналом, </a:t>
            </a:r>
            <a:endParaRPr lang="uk-UA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комунікація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єдиної судової інформаційно-телекомунікаційної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</a:t>
            </a:r>
            <a:endParaRPr lang="uk-UA" sz="2400" b="1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 СТАН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 СУДДІВСЬКОЇ ОСВІТИ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06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endParaRPr lang="uk-UA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запровадження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 стандартів суддівської освіти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відображення підходу 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України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суддівської освіти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засобу/основи підвищення довіри суспільства до суду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якості судівництва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утвердження верховенства права 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кожному права на справедливий судовий розгляд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незалежним і безстороннім судом,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утвореним відповідно до закону</a:t>
            </a:r>
          </a:p>
          <a:p>
            <a:pPr marL="0" indent="0" algn="ctr">
              <a:buNone/>
            </a:pPr>
            <a:endParaRPr lang="uk-UA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611560" y="11663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32808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79" y="2558463"/>
            <a:ext cx="2226556" cy="222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923928" cy="26210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Овал 10"/>
          <p:cNvSpPr/>
          <p:nvPr/>
        </p:nvSpPr>
        <p:spPr>
          <a:xfrm>
            <a:off x="1187624" y="1050449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6136" y="1729493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51919" y="4592223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5904656"/>
          </a:xfrm>
        </p:spPr>
        <p:txBody>
          <a:bodyPr/>
          <a:lstStyle/>
          <a:p>
            <a:pPr marL="0" indent="0" algn="ctr">
              <a:buNone/>
            </a:pPr>
            <a:endParaRPr lang="uk-UA" sz="20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uk-UA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квітня 2020 року 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онлайн–круглий </a:t>
            </a:r>
            <a:r>
              <a:rPr lang="uk-UA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стіл </a:t>
            </a:r>
            <a:endParaRPr lang="uk-UA" sz="20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Цифрові права: сучасні виклики та можливі відповіді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фокусі уваги спікерів круглого столу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були, зокрема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питання: </a:t>
            </a:r>
            <a:endParaRPr lang="uk-UA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гарантій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 основних прав та свобод людини </a:t>
            </a:r>
            <a:r>
              <a:rPr lang="uk-UA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балансу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 приватністю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цифровому вимірі </a:t>
            </a:r>
            <a:endParaRPr lang="uk-UA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ефективністю протиепідемічних заходів, </a:t>
            </a:r>
            <a:endParaRPr lang="uk-UA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доступу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суду (цифрові технології проти </a:t>
            </a:r>
            <a:r>
              <a:rPr lang="uk-UA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коронавірусу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uk-UA" sz="20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огляду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практики про блокування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веб–сайтів</a:t>
            </a:r>
            <a:endPara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462178" y="188640"/>
            <a:ext cx="6238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Цифрові права: </a:t>
            </a:r>
            <a:r>
              <a:rPr lang="uk-UA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виклики </a:t>
            </a:r>
            <a:r>
              <a:rPr lang="uk-UA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endParaRPr lang="uk-UA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35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59046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конфліктів у професійній діяльності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апаратів судів.</a:t>
            </a:r>
          </a:p>
          <a:p>
            <a:pPr marL="0" indent="0" algn="ctr">
              <a:buNone/>
            </a:pP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Правовий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обмеженими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людей з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спілкування працівників апарату суду з особами, які мають інвалідність, зокрема, з вадами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зору,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слуху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розладами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особливого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етикету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людей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мало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Інклюзивний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суд. Шляхи </a:t>
            </a: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uk-UA" sz="20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1259632" y="188641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працівників апаратів судів</a:t>
            </a:r>
          </a:p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uk-UA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93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10322</TotalTime>
  <Words>585</Words>
  <Application>Microsoft Office PowerPoint</Application>
  <PresentationFormat>Екран (4:3)</PresentationFormat>
  <Paragraphs>106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Форми занять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Аналіз анкет зворотного зв’язку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593</cp:revision>
  <dcterms:created xsi:type="dcterms:W3CDTF">2016-09-21T20:12:43Z</dcterms:created>
  <dcterms:modified xsi:type="dcterms:W3CDTF">2021-05-28T11:45:43Z</dcterms:modified>
</cp:coreProperties>
</file>