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1"/>
  </p:notesMasterIdLst>
  <p:sldIdLst>
    <p:sldId id="402" r:id="rId2"/>
    <p:sldId id="456" r:id="rId3"/>
    <p:sldId id="439" r:id="rId4"/>
    <p:sldId id="440" r:id="rId5"/>
    <p:sldId id="429" r:id="rId6"/>
    <p:sldId id="441" r:id="rId7"/>
    <p:sldId id="428" r:id="rId8"/>
    <p:sldId id="458" r:id="rId9"/>
    <p:sldId id="447" r:id="rId10"/>
    <p:sldId id="448" r:id="rId11"/>
    <p:sldId id="449" r:id="rId12"/>
    <p:sldId id="450" r:id="rId13"/>
    <p:sldId id="451" r:id="rId14"/>
    <p:sldId id="455" r:id="rId15"/>
    <p:sldId id="422" r:id="rId16"/>
    <p:sldId id="457" r:id="rId17"/>
    <p:sldId id="454" r:id="rId18"/>
    <p:sldId id="446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endParaRPr lang="uk-UA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і 25 березня, 6 та 22 квітня, 13 та 25 травня 2021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територіальних управліннях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Чернігівській, Черкаській, Сумській,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Волинській, Вінницькій і Полтавській областях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2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75656" y="8477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915816" y="1166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оманди</a:t>
            </a:r>
            <a:endParaRPr lang="uk-UA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76" y="836712"/>
            <a:ext cx="587727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4" y="3140968"/>
            <a:ext cx="7776864" cy="36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</a:p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заходи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marL="0" indent="0" algn="ctr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зпека  в 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effectLst/>
            </a:endParaRPr>
          </a:p>
          <a:p>
            <a:pPr marL="0" indent="0" algn="ctr">
              <a:buNone/>
            </a:pPr>
            <a:endParaRPr lang="uk-UA" sz="2400" dirty="0" smtClean="0">
              <a:effectLst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ідповідальність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 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</p:txBody>
      </p:sp>
    </p:spTree>
    <p:extLst>
      <p:ext uri="{BB962C8B-B14F-4D97-AF65-F5344CB8AC3E}">
        <p14:creationId xmlns:p14="http://schemas.microsoft.com/office/powerpoint/2010/main" val="25651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23731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прес–секретарів”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Лисенко, Ірина Паламарчук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1600" y="1827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48158"/>
            <a:ext cx="8229600" cy="6023029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  2021 року Національна школа суддів України провела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онлайн–апробацію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для співробітників Територіального управління Служби судової охорони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 Києві та Київській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області: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Громадська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тренінгу співробітники та співробітниці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оволоділи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новими теоретично–практичними знаннями щодо основних понять забезпечення особистої безпеки суддів і членів їхніх сімей, працівників апаратів судів і громадської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удосконалили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свої вміння та навички управління безпековими ризиками, здійснення заходів громадської безпеки під час розгляду справ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71600" y="1827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 – Одеса – Херсон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27 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11960" y="810870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тренінгів зі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 Служби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– 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 частина комплексної підготовки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3" y="2708920"/>
            <a:ext cx="329878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86" y="3140967"/>
            <a:ext cx="5400600" cy="3598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44" y="4615971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3831" y="3636544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19664" y="3636544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61085" y="1340768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0" y="820047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36677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1223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співробітниць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онлайн–тренінги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працівників апаратів судів. Громадська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 столи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“Судова система України, законодавство про судоустрій і статус суддів”,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протидія корупції: окремі аспекти законодавства України. Особливості електронного декларування”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році –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" y="4407316"/>
            <a:ext cx="5177235" cy="2358327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8" y="4407316"/>
            <a:ext cx="3884639" cy="2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9872</TotalTime>
  <Words>878</Words>
  <Application>Microsoft Office PowerPoint</Application>
  <PresentationFormat>Екран (4:3)</PresentationFormat>
  <Paragraphs>139</Paragraphs>
  <Slides>19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Процес Підготовки 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516</cp:revision>
  <dcterms:created xsi:type="dcterms:W3CDTF">2016-09-21T20:12:43Z</dcterms:created>
  <dcterms:modified xsi:type="dcterms:W3CDTF">2021-05-27T06:27:12Z</dcterms:modified>
</cp:coreProperties>
</file>