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3"/>
  </p:notesMasterIdLst>
  <p:sldIdLst>
    <p:sldId id="402" r:id="rId2"/>
    <p:sldId id="462" r:id="rId3"/>
    <p:sldId id="439" r:id="rId4"/>
    <p:sldId id="429" r:id="rId5"/>
    <p:sldId id="440" r:id="rId6"/>
    <p:sldId id="427" r:id="rId7"/>
    <p:sldId id="468" r:id="rId8"/>
    <p:sldId id="428" r:id="rId9"/>
    <p:sldId id="467" r:id="rId10"/>
    <p:sldId id="473" r:id="rId11"/>
    <p:sldId id="4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1544"/>
            <a:ext cx="8568952" cy="612068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 онлайн–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розробників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методики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онлайн–занять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й учасниці онлайн–засідання переглянули матеріали очного тренінгу та обговорили способи їх адаптації для проведення онлайнових занять. 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плани подальшої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проведення онлайн–тренінгу “Методика підготовки та проведення тренінгів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683568" y="31325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онлайнових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</a:t>
            </a:r>
          </a:p>
          <a:p>
            <a:pPr algn="ctr"/>
            <a:endParaRPr lang="ru-RU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8568952" cy="3294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2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uk-UA" alt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83845"/>
            <a:ext cx="3157410" cy="4079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61514"/>
            <a:ext cx="720080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528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012548"/>
            <a:ext cx="5236327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>
              <a:defRPr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групи розробників </a:t>
            </a:r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 з дистанційної (онлайнової)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</a:p>
          <a:p>
            <a:pPr algn="ctr">
              <a:defRPr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Полтавська область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червня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139952" y="672370"/>
            <a:ext cx="48042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8" y="3441402"/>
            <a:ext cx="3677250" cy="30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715099" y="116632"/>
            <a:ext cx="6336704" cy="28083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37" y="2924944"/>
            <a:ext cx="6129727" cy="3261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напрями </a:t>
            </a: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суддівської освіти: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розвиток </a:t>
            </a:r>
            <a:endParaRPr lang="uk-UA" sz="22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</a:t>
            </a:r>
            <a:r>
              <a:rPr lang="uk-UA" sz="2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 суддів </a:t>
            </a:r>
            <a:r>
              <a:rPr lang="uk-UA" sz="2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аціональних </a:t>
            </a:r>
          </a:p>
          <a:p>
            <a:pPr marL="0" indent="0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 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освіти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endParaRPr lang="ru-RU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</a:t>
            </a:r>
            <a:r>
              <a:rPr lang="ru-RU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посаду </a:t>
            </a:r>
            <a:r>
              <a:rPr lang="ru-RU" sz="2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2021–2025 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95" y="3212976"/>
            <a:ext cx="4546868" cy="27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запровадження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відображення підходу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України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засобу/основи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довіри суспільства до суду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судівництва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верховенства права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кожному права на справедливий судовий розгляд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 і безстороннім судом,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утвореним відповідно до закону</a:t>
            </a: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72" y="4581127"/>
            <a:ext cx="4171443" cy="2611323"/>
          </a:xfrm>
          <a:prstGeom prst="rect">
            <a:avLst/>
          </a:prstGeom>
        </p:spPr>
      </p:pic>
      <p:sp>
        <p:nvSpPr>
          <p:cNvPr id="6" name="Стрілка вниз 5"/>
          <p:cNvSpPr/>
          <p:nvPr/>
        </p:nvSpPr>
        <p:spPr>
          <a:xfrm>
            <a:off x="3275856" y="74328"/>
            <a:ext cx="2690588" cy="69037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336970" y="764704"/>
            <a:ext cx="86275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 курсів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цілісною, практичною, комплексною (системною) та всебічною, побудованою з використанням інноваційних методологічних підходів для забезпечення ефективності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досягнення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основною серед яких є набуття та розвиток суддівських навичок.</a:t>
            </a:r>
          </a:p>
          <a:p>
            <a:pPr algn="just"/>
            <a:r>
              <a:rPr lang="uk-UA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Конвенції про захист прав людини і основоположних свобод та практики Європейського суду з прав людини, принципів суддівської етики та соціального контексту при здійсненні </a:t>
            </a:r>
            <a:r>
              <a:rPr lang="uk-UA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правосуддя, зокрема, гендерний </a:t>
            </a:r>
            <a:r>
              <a:rPr lang="uk-UA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аспект, </a:t>
            </a:r>
            <a:r>
              <a:rPr lang="uk-UA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 </a:t>
            </a:r>
            <a:r>
              <a:rPr lang="uk-UA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людей з обмеженими </a:t>
            </a:r>
            <a:r>
              <a:rPr lang="uk-UA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можливостями, тощо </a:t>
            </a:r>
            <a:r>
              <a:rPr lang="uk-UA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бути інтегрованим у зміст кожного </a:t>
            </a:r>
            <a:r>
              <a:rPr lang="uk-UA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курсу</a:t>
            </a:r>
            <a:r>
              <a:rPr lang="uk-UA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uk-UA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07" y="639852"/>
            <a:ext cx="8640960" cy="621814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 2019 року в Національній школі суддів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відбулася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 із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 Офісу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Координатора </a:t>
            </a:r>
            <a:r>
              <a:rPr lang="uk-UA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ОБСЄ в Україні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Наталією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Ступницькою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Наталією </a:t>
            </a:r>
            <a:r>
              <a:rPr lang="uk-UA" sz="20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Бецою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уло обговорено плани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 проєкту “Підтримка професійного навчання суддів” на 2021 рік, а також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 в межах чотирирічного проекту ОБСЄ “Гарантування дотримання прав людини при здійсненні правосуддя” (фаза ІІ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аплановано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 дати проведення першого засідання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 розробників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гендерних компетенцій і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методичних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 застосування дистанційних форм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суддівських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8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298112" y="0"/>
            <a:ext cx="51238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</a:t>
            </a:r>
            <a:r>
              <a:rPr lang="uk-UA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проєктами</a:t>
            </a:r>
            <a:r>
              <a:rPr lang="uk-UA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ОБСЄ</a:t>
            </a:r>
          </a:p>
          <a:p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25" y="3284984"/>
            <a:ext cx="5328592" cy="362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27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67944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4441394"/>
            <a:ext cx="3816424" cy="210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612068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12–13 травня  2021 року Національна школа суддів України у співпраці з Проєктом підтримки судової реформи, який фінансується Міністерством міжнародних справ Канади, провела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онлайн–апробацію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для кандидатів на посаду судді “Подолання гендерних стереотипів при здійсненні правосуддя”.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 тренінгу для кандидатів на посаду судді сприяла формуванню нових знань, умінь і навичок у сфері подолання гендерних стереотипів при здійсненні правосуддя, зокрема ідентифікувати, розпізнавати гендерні стереотипи, аналізувати гендерні стереотипи, класифікувати їх, застосовувати практику Європейського суду та інших органів (Комітету 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CEDAW)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гендерних стереотипів, уникати гендерно упередженої поведінки в роботі судді.</a:t>
            </a:r>
            <a:endParaRPr lang="uk-UA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5536" y="31324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</a:t>
            </a:r>
            <a:endParaRPr lang="ru-RU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5024"/>
            <a:ext cx="542032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6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10533</TotalTime>
  <Words>348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 занять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НШСУ</cp:lastModifiedBy>
  <cp:revision>654</cp:revision>
  <dcterms:created xsi:type="dcterms:W3CDTF">2016-09-21T20:12:43Z</dcterms:created>
  <dcterms:modified xsi:type="dcterms:W3CDTF">2021-06-03T06:21:46Z</dcterms:modified>
</cp:coreProperties>
</file>