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402" r:id="rId2"/>
    <p:sldId id="463" r:id="rId3"/>
    <p:sldId id="439" r:id="rId4"/>
    <p:sldId id="459" r:id="rId5"/>
    <p:sldId id="460" r:id="rId6"/>
    <p:sldId id="440" r:id="rId7"/>
    <p:sldId id="429" r:id="rId8"/>
    <p:sldId id="441" r:id="rId9"/>
    <p:sldId id="461" r:id="rId10"/>
    <p:sldId id="462" r:id="rId11"/>
    <p:sldId id="428" r:id="rId12"/>
    <p:sldId id="464" r:id="rId13"/>
    <p:sldId id="465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>
        <p:scale>
          <a:sx n="97" d="100"/>
          <a:sy n="97" d="100"/>
        </p:scale>
        <p:origin x="-11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03225D5B-A97A-49F7-AB01-876A51775B32}" type="presOf" srcId="{172FA471-972D-4369-9A7B-80819C157CE0}" destId="{03D556DB-47D3-4176-8A7F-6DBBE6719536}" srcOrd="0" destOrd="0" presId="urn:microsoft.com/office/officeart/2005/8/layout/hierarchy1"/>
    <dgm:cxn modelId="{FA1BDC11-88A6-4F79-8F18-95096BF110A0}" type="presOf" srcId="{FB89E6D6-3178-4FAF-9FC0-D43CEF9C6907}" destId="{46D40F09-1986-424E-B56F-AABDF73629F0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50ABDE24-D95B-472D-B7AC-A589B81B1FD7}" type="presOf" srcId="{168E8302-641D-4410-98B3-4F148112A20B}" destId="{3296364F-7985-40D5-B0D2-09B498540135}" srcOrd="0" destOrd="0" presId="urn:microsoft.com/office/officeart/2005/8/layout/hierarchy1"/>
    <dgm:cxn modelId="{179915B1-3061-46AC-AF9A-A59374E47E8D}" type="presOf" srcId="{C8968307-704C-4265-862C-7CB9FD33ADA5}" destId="{18058337-2457-4721-8F6A-77B1D682049A}" srcOrd="0" destOrd="0" presId="urn:microsoft.com/office/officeart/2005/8/layout/hierarchy1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60D90150-0A34-47F0-A3EC-CFF1A2A3AA11}" type="presOf" srcId="{1CD14478-D76A-427A-B54A-94965E64A27D}" destId="{5AA6C24F-1E9B-41FB-A0AD-5277357A1EC5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BA82AF7C-D185-49A7-837B-46011C4F4C0F}" type="presOf" srcId="{BAEA83AE-8238-439B-967A-F6E1D353ABDF}" destId="{FA74E41D-B116-43E4-A1D0-38EF4FD06EFB}" srcOrd="0" destOrd="0" presId="urn:microsoft.com/office/officeart/2005/8/layout/hierarchy1"/>
    <dgm:cxn modelId="{88B053EA-B90A-453E-AB8A-0D15CA190EA0}" type="presOf" srcId="{A2F5CDE0-55F6-440E-95FD-3AB2B91B3F67}" destId="{2B8B7015-AB96-4F9D-9262-6441D65CFA43}" srcOrd="0" destOrd="0" presId="urn:microsoft.com/office/officeart/2005/8/layout/hierarchy1"/>
    <dgm:cxn modelId="{164EFA88-3B38-4DCB-83B7-83A0C7FE3DF2}" type="presOf" srcId="{B2AD752A-55DC-4C52-871A-BA546E6920D9}" destId="{64C8A136-AF3E-46A2-BAA6-8DC2B2FDA806}" srcOrd="0" destOrd="0" presId="urn:microsoft.com/office/officeart/2005/8/layout/hierarchy1"/>
    <dgm:cxn modelId="{FD71365F-511C-473C-9EBF-8FA5FEB11625}" type="presOf" srcId="{BD909922-59BB-4E28-9B54-72A0C0A790A4}" destId="{9D8D93D7-1B06-4946-B0D0-EC1D450829E1}" srcOrd="0" destOrd="0" presId="urn:microsoft.com/office/officeart/2005/8/layout/hierarchy1"/>
    <dgm:cxn modelId="{F0CFEEAE-3CEA-46D4-A2F6-F57740FC84E0}" type="presOf" srcId="{EAF669F1-465F-4506-B4CE-A924BE8CE66D}" destId="{FC6B11B5-1044-40C4-A5B3-C5D750A9A5C0}" srcOrd="0" destOrd="0" presId="urn:microsoft.com/office/officeart/2005/8/layout/hierarchy1"/>
    <dgm:cxn modelId="{D449B9F7-5E82-4C9E-B15D-F85322ACBD2A}" type="presOf" srcId="{89CCFB4D-FE58-47DB-9AC7-8C471E129569}" destId="{DD1D5631-9E6D-4F52-B1F0-F70653E36815}" srcOrd="0" destOrd="0" presId="urn:microsoft.com/office/officeart/2005/8/layout/hierarchy1"/>
    <dgm:cxn modelId="{82884BAF-9BFF-477D-9712-0C4AB6D39D29}" type="presOf" srcId="{B023AEDC-27A1-4BEB-8D65-BC7FE56E599D}" destId="{45CFAA77-70A6-4857-9C3E-2400783D20FE}" srcOrd="0" destOrd="0" presId="urn:microsoft.com/office/officeart/2005/8/layout/hierarchy1"/>
    <dgm:cxn modelId="{8C323259-13E7-4B69-BA67-A263D4312A05}" type="presOf" srcId="{CE2415DD-CD9C-4C6F-B731-B05F822D1D32}" destId="{BD04993E-897B-4D05-A41E-CD10FEE2DBE6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F2562645-6BB5-405B-ACF6-1C3D0689264E}" type="presOf" srcId="{5D1EC746-F5FC-4358-B570-95B74F857BEF}" destId="{53696040-16EC-4727-A86A-79B54C72633B}" srcOrd="0" destOrd="0" presId="urn:microsoft.com/office/officeart/2005/8/layout/hierarchy1"/>
    <dgm:cxn modelId="{3C8A2A0E-2D52-4821-835F-932105ED241C}" type="presOf" srcId="{03031840-A204-468F-BC59-391BE1B29243}" destId="{6F286D2C-53E2-47F0-B68C-8262A3694166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92085FD7-5999-4C5D-8AA4-B19403E460E6}" type="presOf" srcId="{EF77D13F-7064-4A0F-9B92-731ECEE5D617}" destId="{D120D77A-60B6-49C3-99D5-65A1C9042979}" srcOrd="0" destOrd="0" presId="urn:microsoft.com/office/officeart/2005/8/layout/hierarchy1"/>
    <dgm:cxn modelId="{81E1A4FA-ADC2-49B7-82A1-4CAD4A247DF8}" type="presOf" srcId="{13E62422-2764-45BD-9899-509292BAE6B7}" destId="{5B08471A-1627-40D3-AF43-98779A08DB8A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5DFC2559-EAC4-43D8-95D9-788FAC4617EA}" type="presOf" srcId="{433BCEAE-F742-45E4-BAE0-21D30102112D}" destId="{BF2B42D0-C877-43E4-AC57-F6D35D075417}" srcOrd="0" destOrd="0" presId="urn:microsoft.com/office/officeart/2005/8/layout/hierarchy1"/>
    <dgm:cxn modelId="{3AC77A85-5DE9-4B62-9C5D-AF680A63AF45}" type="presParOf" srcId="{9D8D93D7-1B06-4946-B0D0-EC1D450829E1}" destId="{CC4D81B9-F7BC-4D35-AB4F-4072A96C877E}" srcOrd="0" destOrd="0" presId="urn:microsoft.com/office/officeart/2005/8/layout/hierarchy1"/>
    <dgm:cxn modelId="{8FCC634B-A9CF-478E-88C0-33AF4A761CF8}" type="presParOf" srcId="{CC4D81B9-F7BC-4D35-AB4F-4072A96C877E}" destId="{496359C6-AA8F-492E-A5FC-6ED8D387175B}" srcOrd="0" destOrd="0" presId="urn:microsoft.com/office/officeart/2005/8/layout/hierarchy1"/>
    <dgm:cxn modelId="{10969848-8DFE-42CC-A8CF-F511974AF5F2}" type="presParOf" srcId="{496359C6-AA8F-492E-A5FC-6ED8D387175B}" destId="{CF2C95D5-0117-409C-989E-A6933413E448}" srcOrd="0" destOrd="0" presId="urn:microsoft.com/office/officeart/2005/8/layout/hierarchy1"/>
    <dgm:cxn modelId="{B9BE2F27-F144-44AF-8C74-1D1ACE67D4C3}" type="presParOf" srcId="{496359C6-AA8F-492E-A5FC-6ED8D387175B}" destId="{5AA6C24F-1E9B-41FB-A0AD-5277357A1EC5}" srcOrd="1" destOrd="0" presId="urn:microsoft.com/office/officeart/2005/8/layout/hierarchy1"/>
    <dgm:cxn modelId="{243AC592-75B1-4853-B268-89984ABC45FA}" type="presParOf" srcId="{CC4D81B9-F7BC-4D35-AB4F-4072A96C877E}" destId="{D0815C83-5B71-4FC2-A127-77A6DB3790BD}" srcOrd="1" destOrd="0" presId="urn:microsoft.com/office/officeart/2005/8/layout/hierarchy1"/>
    <dgm:cxn modelId="{E35D2CA2-C504-4BD6-98CE-5A605FD084B7}" type="presParOf" srcId="{D0815C83-5B71-4FC2-A127-77A6DB3790BD}" destId="{DD1D5631-9E6D-4F52-B1F0-F70653E36815}" srcOrd="0" destOrd="0" presId="urn:microsoft.com/office/officeart/2005/8/layout/hierarchy1"/>
    <dgm:cxn modelId="{F8C0FFEC-95B5-4B2E-8A0A-49C9112740A8}" type="presParOf" srcId="{D0815C83-5B71-4FC2-A127-77A6DB3790BD}" destId="{83471612-8ED2-49E0-8A98-279A1B0ED316}" srcOrd="1" destOrd="0" presId="urn:microsoft.com/office/officeart/2005/8/layout/hierarchy1"/>
    <dgm:cxn modelId="{19270511-E833-4624-9EBE-5DA73191F314}" type="presParOf" srcId="{83471612-8ED2-49E0-8A98-279A1B0ED316}" destId="{2D3B6988-E10A-44C9-B84C-A0D0039AB144}" srcOrd="0" destOrd="0" presId="urn:microsoft.com/office/officeart/2005/8/layout/hierarchy1"/>
    <dgm:cxn modelId="{BF34C783-A413-4BC6-866E-F5D80406EAE8}" type="presParOf" srcId="{2D3B6988-E10A-44C9-B84C-A0D0039AB144}" destId="{CA8B6CCA-A55D-46C2-8DCA-9C0E5872A452}" srcOrd="0" destOrd="0" presId="urn:microsoft.com/office/officeart/2005/8/layout/hierarchy1"/>
    <dgm:cxn modelId="{EF638052-A9C2-4BA6-932A-808D83B8BD7E}" type="presParOf" srcId="{2D3B6988-E10A-44C9-B84C-A0D0039AB144}" destId="{6F286D2C-53E2-47F0-B68C-8262A3694166}" srcOrd="1" destOrd="0" presId="urn:microsoft.com/office/officeart/2005/8/layout/hierarchy1"/>
    <dgm:cxn modelId="{21DA48C8-22AE-4523-9BCF-2F4D4AEF50EF}" type="presParOf" srcId="{83471612-8ED2-49E0-8A98-279A1B0ED316}" destId="{21F1D1E7-93F0-41B5-95AD-1704BAE3A644}" srcOrd="1" destOrd="0" presId="urn:microsoft.com/office/officeart/2005/8/layout/hierarchy1"/>
    <dgm:cxn modelId="{18E97C9D-2E5D-4586-BC72-54499163C152}" type="presParOf" srcId="{21F1D1E7-93F0-41B5-95AD-1704BAE3A644}" destId="{64C8A136-AF3E-46A2-BAA6-8DC2B2FDA806}" srcOrd="0" destOrd="0" presId="urn:microsoft.com/office/officeart/2005/8/layout/hierarchy1"/>
    <dgm:cxn modelId="{3F6A3300-F924-462F-B6A9-487D95C84310}" type="presParOf" srcId="{21F1D1E7-93F0-41B5-95AD-1704BAE3A644}" destId="{88F2D986-2817-43F4-B2C5-25396350794E}" srcOrd="1" destOrd="0" presId="urn:microsoft.com/office/officeart/2005/8/layout/hierarchy1"/>
    <dgm:cxn modelId="{EE73D925-27DC-43C5-AC3A-6C7E36204EF6}" type="presParOf" srcId="{88F2D986-2817-43F4-B2C5-25396350794E}" destId="{6CD77BBA-E131-476F-A4B8-14DE24192558}" srcOrd="0" destOrd="0" presId="urn:microsoft.com/office/officeart/2005/8/layout/hierarchy1"/>
    <dgm:cxn modelId="{DC3E999A-D820-40FE-8081-5BA4D217EE36}" type="presParOf" srcId="{6CD77BBA-E131-476F-A4B8-14DE24192558}" destId="{BDEA7ADE-1AF0-4618-959F-4340C1AE1738}" srcOrd="0" destOrd="0" presId="urn:microsoft.com/office/officeart/2005/8/layout/hierarchy1"/>
    <dgm:cxn modelId="{F3E75D29-BD86-4F10-80DE-53517027C429}" type="presParOf" srcId="{6CD77BBA-E131-476F-A4B8-14DE24192558}" destId="{03D556DB-47D3-4176-8A7F-6DBBE6719536}" srcOrd="1" destOrd="0" presId="urn:microsoft.com/office/officeart/2005/8/layout/hierarchy1"/>
    <dgm:cxn modelId="{806F243F-1C27-43C6-AD8D-9E5A19B2AF41}" type="presParOf" srcId="{88F2D986-2817-43F4-B2C5-25396350794E}" destId="{800B0861-412F-483A-B387-7C72D315A3D8}" srcOrd="1" destOrd="0" presId="urn:microsoft.com/office/officeart/2005/8/layout/hierarchy1"/>
    <dgm:cxn modelId="{6684F533-0137-4BC3-BEAC-A0A71375F25B}" type="presParOf" srcId="{D0815C83-5B71-4FC2-A127-77A6DB3790BD}" destId="{5B08471A-1627-40D3-AF43-98779A08DB8A}" srcOrd="2" destOrd="0" presId="urn:microsoft.com/office/officeart/2005/8/layout/hierarchy1"/>
    <dgm:cxn modelId="{FC1FA01E-F8EB-47E6-92CF-6B99A4B725F4}" type="presParOf" srcId="{D0815C83-5B71-4FC2-A127-77A6DB3790BD}" destId="{97A3420C-6BC9-45DF-9A20-51F47263C455}" srcOrd="3" destOrd="0" presId="urn:microsoft.com/office/officeart/2005/8/layout/hierarchy1"/>
    <dgm:cxn modelId="{5A0DD3F3-EE62-4AC2-9F82-EAFF026327D8}" type="presParOf" srcId="{97A3420C-6BC9-45DF-9A20-51F47263C455}" destId="{D891D64A-FD9D-4EB0-907B-ADB93F13A85E}" srcOrd="0" destOrd="0" presId="urn:microsoft.com/office/officeart/2005/8/layout/hierarchy1"/>
    <dgm:cxn modelId="{036C7155-7E99-4384-B0AB-9088EF0D921D}" type="presParOf" srcId="{D891D64A-FD9D-4EB0-907B-ADB93F13A85E}" destId="{4B9097F8-9C96-463F-B0C6-A7CEC45DE856}" srcOrd="0" destOrd="0" presId="urn:microsoft.com/office/officeart/2005/8/layout/hierarchy1"/>
    <dgm:cxn modelId="{6DC484FF-C661-4296-A6D8-C8800DCD4C4B}" type="presParOf" srcId="{D891D64A-FD9D-4EB0-907B-ADB93F13A85E}" destId="{46D40F09-1986-424E-B56F-AABDF73629F0}" srcOrd="1" destOrd="0" presId="urn:microsoft.com/office/officeart/2005/8/layout/hierarchy1"/>
    <dgm:cxn modelId="{C2B96A04-0600-487A-A581-FA309AFCD4A8}" type="presParOf" srcId="{97A3420C-6BC9-45DF-9A20-51F47263C455}" destId="{FC91FAF4-AB47-4C8A-A55A-C64B34CCA24A}" srcOrd="1" destOrd="0" presId="urn:microsoft.com/office/officeart/2005/8/layout/hierarchy1"/>
    <dgm:cxn modelId="{7BEEFBDD-FE09-4582-92DE-90B47E60FD15}" type="presParOf" srcId="{FC91FAF4-AB47-4C8A-A55A-C64B34CCA24A}" destId="{53696040-16EC-4727-A86A-79B54C72633B}" srcOrd="0" destOrd="0" presId="urn:microsoft.com/office/officeart/2005/8/layout/hierarchy1"/>
    <dgm:cxn modelId="{4D304653-0499-4E52-91CB-AE980D9F9B76}" type="presParOf" srcId="{FC91FAF4-AB47-4C8A-A55A-C64B34CCA24A}" destId="{07B62886-6703-4202-8360-55A31570F79C}" srcOrd="1" destOrd="0" presId="urn:microsoft.com/office/officeart/2005/8/layout/hierarchy1"/>
    <dgm:cxn modelId="{39846CB4-51DE-4C3B-BB24-DD8DA2DFA8E0}" type="presParOf" srcId="{07B62886-6703-4202-8360-55A31570F79C}" destId="{DFEE3312-5B9C-4CA2-B790-0FA00A6EE7D3}" srcOrd="0" destOrd="0" presId="urn:microsoft.com/office/officeart/2005/8/layout/hierarchy1"/>
    <dgm:cxn modelId="{6255F038-687F-4B82-A1D4-0C4362FD64F7}" type="presParOf" srcId="{DFEE3312-5B9C-4CA2-B790-0FA00A6EE7D3}" destId="{D6DDE1C9-DA78-4976-A99C-9A0AFBB59470}" srcOrd="0" destOrd="0" presId="urn:microsoft.com/office/officeart/2005/8/layout/hierarchy1"/>
    <dgm:cxn modelId="{70C1D432-B6C6-4601-A37B-38FE5425C96E}" type="presParOf" srcId="{DFEE3312-5B9C-4CA2-B790-0FA00A6EE7D3}" destId="{FC6B11B5-1044-40C4-A5B3-C5D750A9A5C0}" srcOrd="1" destOrd="0" presId="urn:microsoft.com/office/officeart/2005/8/layout/hierarchy1"/>
    <dgm:cxn modelId="{62FA38DA-F7D0-49F3-BBEF-054AA0178D9B}" type="presParOf" srcId="{07B62886-6703-4202-8360-55A31570F79C}" destId="{05633DE7-261C-4CE1-9D60-F549B1D92759}" srcOrd="1" destOrd="0" presId="urn:microsoft.com/office/officeart/2005/8/layout/hierarchy1"/>
    <dgm:cxn modelId="{F8407B8D-9EED-496B-BBD1-9412D3EFE787}" type="presParOf" srcId="{D0815C83-5B71-4FC2-A127-77A6DB3790BD}" destId="{BF2B42D0-C877-43E4-AC57-F6D35D075417}" srcOrd="4" destOrd="0" presId="urn:microsoft.com/office/officeart/2005/8/layout/hierarchy1"/>
    <dgm:cxn modelId="{228AA9AC-5E89-40EB-819E-A996CA46AC84}" type="presParOf" srcId="{D0815C83-5B71-4FC2-A127-77A6DB3790BD}" destId="{201D02DE-65CD-4776-8007-DC18D62378F2}" srcOrd="5" destOrd="0" presId="urn:microsoft.com/office/officeart/2005/8/layout/hierarchy1"/>
    <dgm:cxn modelId="{9D75BAD9-B80E-42DD-A2E8-2EB83581A659}" type="presParOf" srcId="{201D02DE-65CD-4776-8007-DC18D62378F2}" destId="{0D7F8F43-1311-4346-BC50-D48E95181F7D}" srcOrd="0" destOrd="0" presId="urn:microsoft.com/office/officeart/2005/8/layout/hierarchy1"/>
    <dgm:cxn modelId="{6965D9B9-843A-4115-817B-210F015A7889}" type="presParOf" srcId="{0D7F8F43-1311-4346-BC50-D48E95181F7D}" destId="{76204DBA-4949-46E8-97D2-161593287AEA}" srcOrd="0" destOrd="0" presId="urn:microsoft.com/office/officeart/2005/8/layout/hierarchy1"/>
    <dgm:cxn modelId="{2B83FB57-D2B4-408E-B4FC-885DADD36282}" type="presParOf" srcId="{0D7F8F43-1311-4346-BC50-D48E95181F7D}" destId="{3296364F-7985-40D5-B0D2-09B498540135}" srcOrd="1" destOrd="0" presId="urn:microsoft.com/office/officeart/2005/8/layout/hierarchy1"/>
    <dgm:cxn modelId="{CFA7A39F-6D91-4B99-8CC6-529E45B7BDAB}" type="presParOf" srcId="{201D02DE-65CD-4776-8007-DC18D62378F2}" destId="{80151DEE-542B-433F-856E-E2700A391C81}" srcOrd="1" destOrd="0" presId="urn:microsoft.com/office/officeart/2005/8/layout/hierarchy1"/>
    <dgm:cxn modelId="{9291AA9A-032B-4BFB-954F-4E1F4F2D40CB}" type="presParOf" srcId="{80151DEE-542B-433F-856E-E2700A391C81}" destId="{2B8B7015-AB96-4F9D-9262-6441D65CFA43}" srcOrd="0" destOrd="0" presId="urn:microsoft.com/office/officeart/2005/8/layout/hierarchy1"/>
    <dgm:cxn modelId="{10A26532-12B1-4F49-BC10-1AF78775076E}" type="presParOf" srcId="{80151DEE-542B-433F-856E-E2700A391C81}" destId="{22C7DAD7-BBAE-436E-9F7C-A83457EEF6D9}" srcOrd="1" destOrd="0" presId="urn:microsoft.com/office/officeart/2005/8/layout/hierarchy1"/>
    <dgm:cxn modelId="{977196D8-765F-4689-8E35-0AE455E62209}" type="presParOf" srcId="{22C7DAD7-BBAE-436E-9F7C-A83457EEF6D9}" destId="{2B553403-251F-4771-AFD2-B432837E26B0}" srcOrd="0" destOrd="0" presId="urn:microsoft.com/office/officeart/2005/8/layout/hierarchy1"/>
    <dgm:cxn modelId="{A8BC87A5-0F49-4FBD-A868-D490F8096E73}" type="presParOf" srcId="{2B553403-251F-4771-AFD2-B432837E26B0}" destId="{E1707B9F-D26E-45E8-BD24-4CDD251CBCD8}" srcOrd="0" destOrd="0" presId="urn:microsoft.com/office/officeart/2005/8/layout/hierarchy1"/>
    <dgm:cxn modelId="{E716002C-07DD-4267-8BB3-BD3E4F0DBAAD}" type="presParOf" srcId="{2B553403-251F-4771-AFD2-B432837E26B0}" destId="{D120D77A-60B6-49C3-99D5-65A1C9042979}" srcOrd="1" destOrd="0" presId="urn:microsoft.com/office/officeart/2005/8/layout/hierarchy1"/>
    <dgm:cxn modelId="{EA9CED6F-F014-4558-B50A-9C6873294E1F}" type="presParOf" srcId="{22C7DAD7-BBAE-436E-9F7C-A83457EEF6D9}" destId="{F59EEDC3-B558-47EF-BCD2-3CF81BD9962F}" srcOrd="1" destOrd="0" presId="urn:microsoft.com/office/officeart/2005/8/layout/hierarchy1"/>
    <dgm:cxn modelId="{86ED6F35-AB06-4F89-90F8-E3D835BA1751}" type="presParOf" srcId="{D0815C83-5B71-4FC2-A127-77A6DB3790BD}" destId="{45CFAA77-70A6-4857-9C3E-2400783D20FE}" srcOrd="6" destOrd="0" presId="urn:microsoft.com/office/officeart/2005/8/layout/hierarchy1"/>
    <dgm:cxn modelId="{FEB35188-B1BC-474E-8D3A-780B781BF42E}" type="presParOf" srcId="{D0815C83-5B71-4FC2-A127-77A6DB3790BD}" destId="{EBA279BC-ECC1-4A54-8E7E-6702EDD095CB}" srcOrd="7" destOrd="0" presId="urn:microsoft.com/office/officeart/2005/8/layout/hierarchy1"/>
    <dgm:cxn modelId="{2FE4C8DB-AD5C-4E21-9FEE-89DE45C98787}" type="presParOf" srcId="{EBA279BC-ECC1-4A54-8E7E-6702EDD095CB}" destId="{9666C51C-6221-4C0E-8A2B-5D644B350AF6}" srcOrd="0" destOrd="0" presId="urn:microsoft.com/office/officeart/2005/8/layout/hierarchy1"/>
    <dgm:cxn modelId="{393FB646-CDEB-4682-AFCA-468BA546CF8F}" type="presParOf" srcId="{9666C51C-6221-4C0E-8A2B-5D644B350AF6}" destId="{C388A6A5-2D25-4463-A7A6-F94D2DEF4B04}" srcOrd="0" destOrd="0" presId="urn:microsoft.com/office/officeart/2005/8/layout/hierarchy1"/>
    <dgm:cxn modelId="{AB5C570A-EDAA-4847-A38C-36E159E17CBB}" type="presParOf" srcId="{9666C51C-6221-4C0E-8A2B-5D644B350AF6}" destId="{18058337-2457-4721-8F6A-77B1D682049A}" srcOrd="1" destOrd="0" presId="urn:microsoft.com/office/officeart/2005/8/layout/hierarchy1"/>
    <dgm:cxn modelId="{FEBA2840-5273-4373-BBEA-8C69FA0EE418}" type="presParOf" srcId="{EBA279BC-ECC1-4A54-8E7E-6702EDD095CB}" destId="{21C97C0A-C6DC-4DB5-BD3E-95F0AA2C5962}" srcOrd="1" destOrd="0" presId="urn:microsoft.com/office/officeart/2005/8/layout/hierarchy1"/>
    <dgm:cxn modelId="{C7582ED9-5668-4F60-B1E7-BE325F2DA750}" type="presParOf" srcId="{21C97C0A-C6DC-4DB5-BD3E-95F0AA2C5962}" destId="{FA74E41D-B116-43E4-A1D0-38EF4FD06EFB}" srcOrd="0" destOrd="0" presId="urn:microsoft.com/office/officeart/2005/8/layout/hierarchy1"/>
    <dgm:cxn modelId="{3E32C484-7ACE-40FB-9685-11179076D777}" type="presParOf" srcId="{21C97C0A-C6DC-4DB5-BD3E-95F0AA2C5962}" destId="{A4A264BB-9382-49B9-A273-18B1FB33F7E9}" srcOrd="1" destOrd="0" presId="urn:microsoft.com/office/officeart/2005/8/layout/hierarchy1"/>
    <dgm:cxn modelId="{0C0069CA-91B4-44CF-8AAF-52B1B18DFA1B}" type="presParOf" srcId="{A4A264BB-9382-49B9-A273-18B1FB33F7E9}" destId="{6BBA4267-A087-41BB-B4D9-B318EA5A6F24}" srcOrd="0" destOrd="0" presId="urn:microsoft.com/office/officeart/2005/8/layout/hierarchy1"/>
    <dgm:cxn modelId="{3CDCA566-6055-4D42-9E18-B542238FBCD6}" type="presParOf" srcId="{6BBA4267-A087-41BB-B4D9-B318EA5A6F24}" destId="{01490953-30E7-4A2C-B88E-DC56CC3F0195}" srcOrd="0" destOrd="0" presId="urn:microsoft.com/office/officeart/2005/8/layout/hierarchy1"/>
    <dgm:cxn modelId="{5409C592-3B51-4DE3-A619-5D4BF5172213}" type="presParOf" srcId="{6BBA4267-A087-41BB-B4D9-B318EA5A6F24}" destId="{BD04993E-897B-4D05-A41E-CD10FEE2DBE6}" srcOrd="1" destOrd="0" presId="urn:microsoft.com/office/officeart/2005/8/layout/hierarchy1"/>
    <dgm:cxn modelId="{6BCABD8A-C422-4BFC-85B3-CE7980EEF615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  <a:p>
          <a:endParaRPr lang="uk-UA" sz="20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endParaRPr lang="en-US" sz="1300" b="1" noProof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uk-UA" sz="1500" b="1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30991" custScaleY="280304" custLinFactY="-100000" custLinFactNeighborX="-36598" custLinFactNeighborY="-1048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00492" custScaleY="234545" custLinFactNeighborX="-1308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12556" custScaleY="222783" custLinFactNeighborX="631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37997" custScaleY="229813" custLinFactNeighborX="-3653" custLinFactNeighborY="-6728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3590" custScaleY="222137" custLinFactNeighborX="-10396" custLinFactNeighborY="-6666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</dgm:ptLst>
  <dgm:cxnLst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8F920314-B65D-4075-B60E-B897495BD8FC}" type="presOf" srcId="{89CCFB4D-FE58-47DB-9AC7-8C471E129569}" destId="{DD1D5631-9E6D-4F52-B1F0-F70653E36815}" srcOrd="0" destOrd="0" presId="urn:microsoft.com/office/officeart/2005/8/layout/hierarchy1"/>
    <dgm:cxn modelId="{E51AEA59-7D32-4109-B983-04644A653F4A}" type="presOf" srcId="{13E62422-2764-45BD-9899-509292BAE6B7}" destId="{5B08471A-1627-40D3-AF43-98779A08DB8A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C949EDAF-E4A5-4700-BD1B-CD20DFA6D3CB}" type="presOf" srcId="{03031840-A204-468F-BC59-391BE1B29243}" destId="{6F286D2C-53E2-47F0-B68C-8262A3694166}" srcOrd="0" destOrd="0" presId="urn:microsoft.com/office/officeart/2005/8/layout/hierarchy1"/>
    <dgm:cxn modelId="{CBFE8171-0128-4B61-9C6F-9CB141A93541}" type="presOf" srcId="{C8968307-704C-4265-862C-7CB9FD33ADA5}" destId="{18058337-2457-4721-8F6A-77B1D682049A}" srcOrd="0" destOrd="0" presId="urn:microsoft.com/office/officeart/2005/8/layout/hierarchy1"/>
    <dgm:cxn modelId="{FA18AECD-A54E-4AC2-ADD4-9F640A4D2865}" type="presOf" srcId="{FB89E6D6-3178-4FAF-9FC0-D43CEF9C6907}" destId="{46D40F09-1986-424E-B56F-AABDF73629F0}" srcOrd="0" destOrd="0" presId="urn:microsoft.com/office/officeart/2005/8/layout/hierarchy1"/>
    <dgm:cxn modelId="{0BA29C9C-F23C-4FF8-B92D-99281F451629}" type="presOf" srcId="{433BCEAE-F742-45E4-BAE0-21D30102112D}" destId="{BF2B42D0-C877-43E4-AC57-F6D35D075417}" srcOrd="0" destOrd="0" presId="urn:microsoft.com/office/officeart/2005/8/layout/hierarchy1"/>
    <dgm:cxn modelId="{AA32C6BA-0E50-46D5-B508-0F78B546AE01}" type="presOf" srcId="{B023AEDC-27A1-4BEB-8D65-BC7FE56E599D}" destId="{45CFAA77-70A6-4857-9C3E-2400783D20FE}" srcOrd="0" destOrd="0" presId="urn:microsoft.com/office/officeart/2005/8/layout/hierarchy1"/>
    <dgm:cxn modelId="{868BA86A-D9C4-4CAA-9778-486243D779CC}" type="presOf" srcId="{BD909922-59BB-4E28-9B54-72A0C0A790A4}" destId="{9D8D93D7-1B06-4946-B0D0-EC1D450829E1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DA9F6BA7-1594-4952-A155-E3595B4B98CD}" type="presOf" srcId="{168E8302-641D-4410-98B3-4F148112A20B}" destId="{3296364F-7985-40D5-B0D2-09B498540135}" srcOrd="0" destOrd="0" presId="urn:microsoft.com/office/officeart/2005/8/layout/hierarchy1"/>
    <dgm:cxn modelId="{F1EC016B-75FF-4E5D-901A-B8EFE81C4396}" type="presOf" srcId="{1CD14478-D76A-427A-B54A-94965E64A27D}" destId="{5AA6C24F-1E9B-41FB-A0AD-5277357A1EC5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DFD46AF9-4483-4563-83E6-8E4C9F834BDE}" type="presParOf" srcId="{9D8D93D7-1B06-4946-B0D0-EC1D450829E1}" destId="{CC4D81B9-F7BC-4D35-AB4F-4072A96C877E}" srcOrd="0" destOrd="0" presId="urn:microsoft.com/office/officeart/2005/8/layout/hierarchy1"/>
    <dgm:cxn modelId="{1E698506-C68F-4D0A-8EB4-5CFF36DC9ABB}" type="presParOf" srcId="{CC4D81B9-F7BC-4D35-AB4F-4072A96C877E}" destId="{496359C6-AA8F-492E-A5FC-6ED8D387175B}" srcOrd="0" destOrd="0" presId="urn:microsoft.com/office/officeart/2005/8/layout/hierarchy1"/>
    <dgm:cxn modelId="{29E5FB17-36D8-46A9-92C6-C93AEA7B8395}" type="presParOf" srcId="{496359C6-AA8F-492E-A5FC-6ED8D387175B}" destId="{CF2C95D5-0117-409C-989E-A6933413E448}" srcOrd="0" destOrd="0" presId="urn:microsoft.com/office/officeart/2005/8/layout/hierarchy1"/>
    <dgm:cxn modelId="{9106FEB6-E962-443D-A8E2-0E72C1F1EFA0}" type="presParOf" srcId="{496359C6-AA8F-492E-A5FC-6ED8D387175B}" destId="{5AA6C24F-1E9B-41FB-A0AD-5277357A1EC5}" srcOrd="1" destOrd="0" presId="urn:microsoft.com/office/officeart/2005/8/layout/hierarchy1"/>
    <dgm:cxn modelId="{3232D2D8-7D31-47F3-88E9-9F8B2EDE2FD1}" type="presParOf" srcId="{CC4D81B9-F7BC-4D35-AB4F-4072A96C877E}" destId="{D0815C83-5B71-4FC2-A127-77A6DB3790BD}" srcOrd="1" destOrd="0" presId="urn:microsoft.com/office/officeart/2005/8/layout/hierarchy1"/>
    <dgm:cxn modelId="{B82F0CA2-991C-4E5E-85BE-99E8BF29040E}" type="presParOf" srcId="{D0815C83-5B71-4FC2-A127-77A6DB3790BD}" destId="{DD1D5631-9E6D-4F52-B1F0-F70653E36815}" srcOrd="0" destOrd="0" presId="urn:microsoft.com/office/officeart/2005/8/layout/hierarchy1"/>
    <dgm:cxn modelId="{A201B5CF-8A55-4771-8796-9B592B9A52DF}" type="presParOf" srcId="{D0815C83-5B71-4FC2-A127-77A6DB3790BD}" destId="{83471612-8ED2-49E0-8A98-279A1B0ED316}" srcOrd="1" destOrd="0" presId="urn:microsoft.com/office/officeart/2005/8/layout/hierarchy1"/>
    <dgm:cxn modelId="{8B79F1C0-30A4-440B-8308-7A09945B8F32}" type="presParOf" srcId="{83471612-8ED2-49E0-8A98-279A1B0ED316}" destId="{2D3B6988-E10A-44C9-B84C-A0D0039AB144}" srcOrd="0" destOrd="0" presId="urn:microsoft.com/office/officeart/2005/8/layout/hierarchy1"/>
    <dgm:cxn modelId="{2E332742-8708-4772-BB77-18A10D69AEAA}" type="presParOf" srcId="{2D3B6988-E10A-44C9-B84C-A0D0039AB144}" destId="{CA8B6CCA-A55D-46C2-8DCA-9C0E5872A452}" srcOrd="0" destOrd="0" presId="urn:microsoft.com/office/officeart/2005/8/layout/hierarchy1"/>
    <dgm:cxn modelId="{9DB24FCB-48FE-4FCD-8CC5-8BA84A1B8F55}" type="presParOf" srcId="{2D3B6988-E10A-44C9-B84C-A0D0039AB144}" destId="{6F286D2C-53E2-47F0-B68C-8262A3694166}" srcOrd="1" destOrd="0" presId="urn:microsoft.com/office/officeart/2005/8/layout/hierarchy1"/>
    <dgm:cxn modelId="{B7C6196B-95FB-4FF5-B501-3CEC153B822D}" type="presParOf" srcId="{83471612-8ED2-49E0-8A98-279A1B0ED316}" destId="{21F1D1E7-93F0-41B5-95AD-1704BAE3A644}" srcOrd="1" destOrd="0" presId="urn:microsoft.com/office/officeart/2005/8/layout/hierarchy1"/>
    <dgm:cxn modelId="{E722F1B5-A949-4E1C-9D4F-C8F841D6D14B}" type="presParOf" srcId="{D0815C83-5B71-4FC2-A127-77A6DB3790BD}" destId="{5B08471A-1627-40D3-AF43-98779A08DB8A}" srcOrd="2" destOrd="0" presId="urn:microsoft.com/office/officeart/2005/8/layout/hierarchy1"/>
    <dgm:cxn modelId="{F2F7BFF3-0766-4CBD-AC03-40C845CD98BB}" type="presParOf" srcId="{D0815C83-5B71-4FC2-A127-77A6DB3790BD}" destId="{97A3420C-6BC9-45DF-9A20-51F47263C455}" srcOrd="3" destOrd="0" presId="urn:microsoft.com/office/officeart/2005/8/layout/hierarchy1"/>
    <dgm:cxn modelId="{8FD950A8-940A-4441-AEC6-3F6181871BC6}" type="presParOf" srcId="{97A3420C-6BC9-45DF-9A20-51F47263C455}" destId="{D891D64A-FD9D-4EB0-907B-ADB93F13A85E}" srcOrd="0" destOrd="0" presId="urn:microsoft.com/office/officeart/2005/8/layout/hierarchy1"/>
    <dgm:cxn modelId="{7CC5EE09-60D9-4D9D-B276-92C0273D0DDF}" type="presParOf" srcId="{D891D64A-FD9D-4EB0-907B-ADB93F13A85E}" destId="{4B9097F8-9C96-463F-B0C6-A7CEC45DE856}" srcOrd="0" destOrd="0" presId="urn:microsoft.com/office/officeart/2005/8/layout/hierarchy1"/>
    <dgm:cxn modelId="{DDC38787-84BC-43E3-9F74-B9F62A34ECE4}" type="presParOf" srcId="{D891D64A-FD9D-4EB0-907B-ADB93F13A85E}" destId="{46D40F09-1986-424E-B56F-AABDF73629F0}" srcOrd="1" destOrd="0" presId="urn:microsoft.com/office/officeart/2005/8/layout/hierarchy1"/>
    <dgm:cxn modelId="{56B88C81-6C96-433D-B3CF-F9E4BC80ADA5}" type="presParOf" srcId="{97A3420C-6BC9-45DF-9A20-51F47263C455}" destId="{FC91FAF4-AB47-4C8A-A55A-C64B34CCA24A}" srcOrd="1" destOrd="0" presId="urn:microsoft.com/office/officeart/2005/8/layout/hierarchy1"/>
    <dgm:cxn modelId="{96747BA4-23AF-4D0F-9C64-AD69187130FE}" type="presParOf" srcId="{D0815C83-5B71-4FC2-A127-77A6DB3790BD}" destId="{BF2B42D0-C877-43E4-AC57-F6D35D075417}" srcOrd="4" destOrd="0" presId="urn:microsoft.com/office/officeart/2005/8/layout/hierarchy1"/>
    <dgm:cxn modelId="{B8CC6669-DFB1-41CF-A951-126CB7317E7B}" type="presParOf" srcId="{D0815C83-5B71-4FC2-A127-77A6DB3790BD}" destId="{201D02DE-65CD-4776-8007-DC18D62378F2}" srcOrd="5" destOrd="0" presId="urn:microsoft.com/office/officeart/2005/8/layout/hierarchy1"/>
    <dgm:cxn modelId="{A1B55A12-1220-49EB-8153-441280DF4B33}" type="presParOf" srcId="{201D02DE-65CD-4776-8007-DC18D62378F2}" destId="{0D7F8F43-1311-4346-BC50-D48E95181F7D}" srcOrd="0" destOrd="0" presId="urn:microsoft.com/office/officeart/2005/8/layout/hierarchy1"/>
    <dgm:cxn modelId="{FD74026B-2985-425E-906C-C28722B9E42D}" type="presParOf" srcId="{0D7F8F43-1311-4346-BC50-D48E95181F7D}" destId="{76204DBA-4949-46E8-97D2-161593287AEA}" srcOrd="0" destOrd="0" presId="urn:microsoft.com/office/officeart/2005/8/layout/hierarchy1"/>
    <dgm:cxn modelId="{2F2E13F8-EC42-4928-A482-04FB26915257}" type="presParOf" srcId="{0D7F8F43-1311-4346-BC50-D48E95181F7D}" destId="{3296364F-7985-40D5-B0D2-09B498540135}" srcOrd="1" destOrd="0" presId="urn:microsoft.com/office/officeart/2005/8/layout/hierarchy1"/>
    <dgm:cxn modelId="{E634ADFE-E5E8-4CE2-927E-4285A0FEF6D5}" type="presParOf" srcId="{201D02DE-65CD-4776-8007-DC18D62378F2}" destId="{80151DEE-542B-433F-856E-E2700A391C81}" srcOrd="1" destOrd="0" presId="urn:microsoft.com/office/officeart/2005/8/layout/hierarchy1"/>
    <dgm:cxn modelId="{C908F8EF-5444-42BF-8355-A871E60941B2}" type="presParOf" srcId="{D0815C83-5B71-4FC2-A127-77A6DB3790BD}" destId="{45CFAA77-70A6-4857-9C3E-2400783D20FE}" srcOrd="6" destOrd="0" presId="urn:microsoft.com/office/officeart/2005/8/layout/hierarchy1"/>
    <dgm:cxn modelId="{2AAAB8B7-4C16-410C-B7E5-689BFE94E310}" type="presParOf" srcId="{D0815C83-5B71-4FC2-A127-77A6DB3790BD}" destId="{EBA279BC-ECC1-4A54-8E7E-6702EDD095CB}" srcOrd="7" destOrd="0" presId="urn:microsoft.com/office/officeart/2005/8/layout/hierarchy1"/>
    <dgm:cxn modelId="{135E58B9-AE7A-43A2-98A7-B3858A514FC2}" type="presParOf" srcId="{EBA279BC-ECC1-4A54-8E7E-6702EDD095CB}" destId="{9666C51C-6221-4C0E-8A2B-5D644B350AF6}" srcOrd="0" destOrd="0" presId="urn:microsoft.com/office/officeart/2005/8/layout/hierarchy1"/>
    <dgm:cxn modelId="{7722D5EB-35F5-40CE-8302-FBD867523CE2}" type="presParOf" srcId="{9666C51C-6221-4C0E-8A2B-5D644B350AF6}" destId="{C388A6A5-2D25-4463-A7A6-F94D2DEF4B04}" srcOrd="0" destOrd="0" presId="urn:microsoft.com/office/officeart/2005/8/layout/hierarchy1"/>
    <dgm:cxn modelId="{357FDF7C-3F3A-4BA8-A2C9-AA4D7D3A3933}" type="presParOf" srcId="{9666C51C-6221-4C0E-8A2B-5D644B350AF6}" destId="{18058337-2457-4721-8F6A-77B1D682049A}" srcOrd="1" destOrd="0" presId="urn:microsoft.com/office/officeart/2005/8/layout/hierarchy1"/>
    <dgm:cxn modelId="{551B762E-E043-4E23-A4A6-68C1FEF5E2AA}" type="presParOf" srcId="{EBA279BC-ECC1-4A54-8E7E-6702EDD095CB}" destId="{21C97C0A-C6DC-4DB5-BD3E-95F0AA2C59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D70DF7FE-0D56-4D82-91B9-5B75268196FE}" type="presOf" srcId="{C3909F49-BBB9-436E-9E60-E7AE49D41A21}" destId="{605F483C-5FE4-493F-BEF4-4DD9AD1C3738}" srcOrd="1" destOrd="0" presId="urn:microsoft.com/office/officeart/2005/8/layout/hierarchy3"/>
    <dgm:cxn modelId="{80F1B0ED-FDCC-48AE-AACA-02A8A04806EB}" type="presOf" srcId="{D1985996-BC9E-4761-813D-6BF06FD7FE95}" destId="{C2E1FD84-E564-4CEA-93CA-A9C6B507B329}" srcOrd="0" destOrd="0" presId="urn:microsoft.com/office/officeart/2005/8/layout/hierarchy3"/>
    <dgm:cxn modelId="{61879F13-5284-44E1-937F-001C423D54D7}" type="presOf" srcId="{6785B39B-D037-4453-AC89-EA82493520E2}" destId="{7C80694D-809C-4E1E-B7DD-C52FD19CDA25}" srcOrd="0" destOrd="0" presId="urn:microsoft.com/office/officeart/2005/8/layout/hierarchy3"/>
    <dgm:cxn modelId="{4ED307BA-38C8-4943-AF46-BD8D4681D7A3}" type="presOf" srcId="{12C8942D-778B-4203-8432-379D626C4D71}" destId="{B90B54E1-3EF9-4453-AAFA-0CA5A909532C}" srcOrd="0" destOrd="0" presId="urn:microsoft.com/office/officeart/2005/8/layout/hierarchy3"/>
    <dgm:cxn modelId="{E30FF0F2-331B-4711-93CB-F591CF8EEC86}" type="presOf" srcId="{F7D0038C-1A00-4C4A-8A15-45B363C6852E}" destId="{9D072231-44EF-484B-9572-5322A70D17B8}" srcOrd="1" destOrd="0" presId="urn:microsoft.com/office/officeart/2005/8/layout/hierarchy3"/>
    <dgm:cxn modelId="{D35A677E-1D60-4596-BD12-B02A947BA427}" type="presOf" srcId="{A7844C06-7E3D-4575-BF1B-D4AFF95E2615}" destId="{A2C6E96B-2FBF-44D9-98CB-7E93E3BC17C5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80548965-4234-4F4C-A659-E1C77EF4097A}" type="presOf" srcId="{BDC12996-6F7C-4620-A6A1-532115433E98}" destId="{DA19E8E3-F235-4855-8031-AEF582A21A1F}" srcOrd="0" destOrd="0" presId="urn:microsoft.com/office/officeart/2005/8/layout/hierarchy3"/>
    <dgm:cxn modelId="{C7CDD9A5-49C8-4212-93FF-1A42667D061A}" type="presOf" srcId="{F7D0038C-1A00-4C4A-8A15-45B363C6852E}" destId="{670EE249-F303-47E4-98AB-9B5614900BCA}" srcOrd="0" destOrd="0" presId="urn:microsoft.com/office/officeart/2005/8/layout/hierarchy3"/>
    <dgm:cxn modelId="{AEC8A8A1-1050-475E-8D6E-C0ABBFA6BC2E}" type="presOf" srcId="{300BE719-03F9-494F-B4C3-58BCC4B4AFE5}" destId="{2D7928D3-ABE8-43CB-8565-3D540B33441C}" srcOrd="0" destOrd="0" presId="urn:microsoft.com/office/officeart/2005/8/layout/hierarchy3"/>
    <dgm:cxn modelId="{52708709-F203-46C6-9248-3DDE8229C172}" type="presOf" srcId="{E40DDAA1-5FC6-400E-9283-6C493E9D36E5}" destId="{A4406B63-9C69-4ECA-BF0E-ED6ED9B04CE8}" srcOrd="0" destOrd="0" presId="urn:microsoft.com/office/officeart/2005/8/layout/hierarchy3"/>
    <dgm:cxn modelId="{C83EB8AE-F6A5-4C6D-8864-EB16CF8D60A2}" type="presOf" srcId="{51FC9053-800B-4C3A-AFD6-F25EBBC9B45C}" destId="{B43BEBE2-021A-4779-B4D8-D9E55CEF555E}" srcOrd="1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7D578164-FD74-4794-A144-BAA03DDE5B32}" type="presOf" srcId="{3BA657CD-F540-48E7-AE64-DDD3DC9ABBF7}" destId="{588BA5B6-D50D-4324-A783-05254F58C85A}" srcOrd="1" destOrd="0" presId="urn:microsoft.com/office/officeart/2005/8/layout/hierarchy3"/>
    <dgm:cxn modelId="{2467A4D9-D026-43A6-A5E2-381E475DFA07}" type="presOf" srcId="{E248D5F9-F4E3-4DFA-A945-59CFECA2B2C2}" destId="{9C79B0C3-BE7C-40CE-9EA4-E58612936C48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12F6732A-03A2-4058-87E5-A45C95570745}" type="presOf" srcId="{46C4E21F-A31D-416F-94EE-0900938A0D78}" destId="{CFB9A514-3443-43FF-8BF1-F0865F415FB5}" srcOrd="0" destOrd="0" presId="urn:microsoft.com/office/officeart/2005/8/layout/hierarchy3"/>
    <dgm:cxn modelId="{A440C685-33DC-4C6A-81E5-DCAC268BAFEA}" type="presOf" srcId="{C9F84822-5FAA-4D4C-9EAF-964B030BDEF1}" destId="{16C733DB-BC5B-43E6-B621-6DBA50B671D2}" srcOrd="0" destOrd="0" presId="urn:microsoft.com/office/officeart/2005/8/layout/hierarchy3"/>
    <dgm:cxn modelId="{BCDD5746-212F-45EA-B6E4-0B602675B93B}" type="presOf" srcId="{FC8D237A-81A0-409B-B01A-CBF30860D837}" destId="{B956D6B9-BC0D-4948-A4D6-396803CA9961}" srcOrd="0" destOrd="0" presId="urn:microsoft.com/office/officeart/2005/8/layout/hierarchy3"/>
    <dgm:cxn modelId="{41775830-8C01-452E-B5A3-873DAC36CCD6}" type="presOf" srcId="{570D75A6-AC46-4CF3-97EF-730907A59E89}" destId="{56996AD9-E83A-4ACA-AE38-09BB3FDF0A0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F2B974B2-5FB8-4DB8-83F1-C940DC119F0A}" type="presOf" srcId="{8088E324-8D60-4A95-BDC7-46C26089BAA3}" destId="{20E3A451-709E-48B6-966C-AF2C49507A3D}" srcOrd="0" destOrd="0" presId="urn:microsoft.com/office/officeart/2005/8/layout/hierarchy3"/>
    <dgm:cxn modelId="{7F504D8B-2400-48CB-AA57-10BB5785D98C}" type="presOf" srcId="{12C8942D-778B-4203-8432-379D626C4D71}" destId="{9E007679-C28B-450C-ADF1-B412482F8B3E}" srcOrd="1" destOrd="0" presId="urn:microsoft.com/office/officeart/2005/8/layout/hierarchy3"/>
    <dgm:cxn modelId="{E458ED74-DC02-4B3A-8295-D2B7F066BA95}" type="presOf" srcId="{E2DE917A-7115-4632-8F0C-E60744721406}" destId="{8952889C-2F6C-4F11-AB0E-ED997ACEB0C5}" srcOrd="1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A65BDF45-A064-4011-90C0-FE8D922B0211}" type="presOf" srcId="{51FC9053-800B-4C3A-AFD6-F25EBBC9B45C}" destId="{6EBB83D1-C049-47F6-BD9A-33148D6AD8CE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6BC45F7B-EE35-4F50-AD86-C6590B12B59A}" type="presOf" srcId="{9487FFE0-2ED0-4D3F-A3C6-FBDC0F399986}" destId="{D74B43B0-3409-4100-B459-880544065B0C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52A34410-B3E7-4230-86E9-96CDF96C62D9}" type="presOf" srcId="{E2DE917A-7115-4632-8F0C-E60744721406}" destId="{81D39417-23EF-4885-9351-EA0B5322EF36}" srcOrd="0" destOrd="0" presId="urn:microsoft.com/office/officeart/2005/8/layout/hierarchy3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738F4213-623C-4C7F-9078-CFBEB1067DF3}" type="presOf" srcId="{3BA657CD-F540-48E7-AE64-DDD3DC9ABBF7}" destId="{54386FE9-BCCB-4F08-B4C1-2A3233E1A2D6}" srcOrd="0" destOrd="0" presId="urn:microsoft.com/office/officeart/2005/8/layout/hierarchy3"/>
    <dgm:cxn modelId="{7199D889-1368-4139-92A9-A0901D38A885}" type="presOf" srcId="{2ABCF1C4-31CB-4550-93A9-FFA2A32F0DF1}" destId="{EC846D1D-24B7-4A48-A2F4-646FE7DFEBCE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296AFC44-474E-4E7B-9288-DFF7A1768F14}" type="presOf" srcId="{564DAE43-5D61-4E8E-A43C-CD2B10A36000}" destId="{D7493F98-14AA-4BC7-BDD9-08185D0B7166}" srcOrd="0" destOrd="0" presId="urn:microsoft.com/office/officeart/2005/8/layout/hierarchy3"/>
    <dgm:cxn modelId="{EBFE96D8-E367-45E0-9B1A-D4D0AB4F877F}" type="presOf" srcId="{C3909F49-BBB9-436E-9E60-E7AE49D41A21}" destId="{1D8FEF4B-A125-4421-94F7-05D9BBE97D9C}" srcOrd="0" destOrd="0" presId="urn:microsoft.com/office/officeart/2005/8/layout/hierarchy3"/>
    <dgm:cxn modelId="{FE63C12D-EAC4-47C4-873D-4CAFA873B4CD}" type="presParOf" srcId="{D74B43B0-3409-4100-B459-880544065B0C}" destId="{6680C756-A6A6-446C-B9F7-3F645F7052DF}" srcOrd="0" destOrd="0" presId="urn:microsoft.com/office/officeart/2005/8/layout/hierarchy3"/>
    <dgm:cxn modelId="{B1F34F30-E654-4639-B273-92E23032FD56}" type="presParOf" srcId="{6680C756-A6A6-446C-B9F7-3F645F7052DF}" destId="{B81ADE69-4E87-49F7-9CF1-ED157DFEB801}" srcOrd="0" destOrd="0" presId="urn:microsoft.com/office/officeart/2005/8/layout/hierarchy3"/>
    <dgm:cxn modelId="{EC9F4438-D477-403C-84A4-76FBCC400C68}" type="presParOf" srcId="{B81ADE69-4E87-49F7-9CF1-ED157DFEB801}" destId="{6EBB83D1-C049-47F6-BD9A-33148D6AD8CE}" srcOrd="0" destOrd="0" presId="urn:microsoft.com/office/officeart/2005/8/layout/hierarchy3"/>
    <dgm:cxn modelId="{1FDC2EEF-C52D-4380-B00A-B2A495B6A60B}" type="presParOf" srcId="{B81ADE69-4E87-49F7-9CF1-ED157DFEB801}" destId="{B43BEBE2-021A-4779-B4D8-D9E55CEF555E}" srcOrd="1" destOrd="0" presId="urn:microsoft.com/office/officeart/2005/8/layout/hierarchy3"/>
    <dgm:cxn modelId="{E4A9F2D8-7523-46C5-A303-4D8A6A00DF04}" type="presParOf" srcId="{6680C756-A6A6-446C-B9F7-3F645F7052DF}" destId="{3D4E66F7-1AFB-4B56-B87F-CC2C87E15D3B}" srcOrd="1" destOrd="0" presId="urn:microsoft.com/office/officeart/2005/8/layout/hierarchy3"/>
    <dgm:cxn modelId="{B98E90FD-E15A-444C-9205-B16EE61C44C9}" type="presParOf" srcId="{3D4E66F7-1AFB-4B56-B87F-CC2C87E15D3B}" destId="{EC846D1D-24B7-4A48-A2F4-646FE7DFEBCE}" srcOrd="0" destOrd="0" presId="urn:microsoft.com/office/officeart/2005/8/layout/hierarchy3"/>
    <dgm:cxn modelId="{12D7DD50-B6D4-484D-A3BF-F8A12AAE9EF6}" type="presParOf" srcId="{3D4E66F7-1AFB-4B56-B87F-CC2C87E15D3B}" destId="{7C80694D-809C-4E1E-B7DD-C52FD19CDA25}" srcOrd="1" destOrd="0" presId="urn:microsoft.com/office/officeart/2005/8/layout/hierarchy3"/>
    <dgm:cxn modelId="{3F890D4D-499A-4D15-8EE7-D2500B0437EF}" type="presParOf" srcId="{3D4E66F7-1AFB-4B56-B87F-CC2C87E15D3B}" destId="{CFB9A514-3443-43FF-8BF1-F0865F415FB5}" srcOrd="2" destOrd="0" presId="urn:microsoft.com/office/officeart/2005/8/layout/hierarchy3"/>
    <dgm:cxn modelId="{5311BEC3-1FDB-4BBF-9E24-C247A75304C5}" type="presParOf" srcId="{3D4E66F7-1AFB-4B56-B87F-CC2C87E15D3B}" destId="{DA19E8E3-F235-4855-8031-AEF582A21A1F}" srcOrd="3" destOrd="0" presId="urn:microsoft.com/office/officeart/2005/8/layout/hierarchy3"/>
    <dgm:cxn modelId="{0BA0225F-E5D9-45DE-BAF1-7956E080AECF}" type="presParOf" srcId="{D74B43B0-3409-4100-B459-880544065B0C}" destId="{FE1643AC-36B8-4D21-BB51-F962E28D1140}" srcOrd="1" destOrd="0" presId="urn:microsoft.com/office/officeart/2005/8/layout/hierarchy3"/>
    <dgm:cxn modelId="{B13BC432-2550-4169-8070-C64E465F26ED}" type="presParOf" srcId="{FE1643AC-36B8-4D21-BB51-F962E28D1140}" destId="{B2F81770-BCA5-4499-BF5B-B92BEB539412}" srcOrd="0" destOrd="0" presId="urn:microsoft.com/office/officeart/2005/8/layout/hierarchy3"/>
    <dgm:cxn modelId="{FDE4A83B-A971-4C95-B01C-DBE0205432DD}" type="presParOf" srcId="{B2F81770-BCA5-4499-BF5B-B92BEB539412}" destId="{670EE249-F303-47E4-98AB-9B5614900BCA}" srcOrd="0" destOrd="0" presId="urn:microsoft.com/office/officeart/2005/8/layout/hierarchy3"/>
    <dgm:cxn modelId="{0200B0C6-D653-4AFD-B42D-8FBBE585D82A}" type="presParOf" srcId="{B2F81770-BCA5-4499-BF5B-B92BEB539412}" destId="{9D072231-44EF-484B-9572-5322A70D17B8}" srcOrd="1" destOrd="0" presId="urn:microsoft.com/office/officeart/2005/8/layout/hierarchy3"/>
    <dgm:cxn modelId="{D9B4C44B-B586-435C-A755-2B093E52A7C3}" type="presParOf" srcId="{FE1643AC-36B8-4D21-BB51-F962E28D1140}" destId="{374426DC-4F62-413A-9A4F-2EA9B398E6F5}" srcOrd="1" destOrd="0" presId="urn:microsoft.com/office/officeart/2005/8/layout/hierarchy3"/>
    <dgm:cxn modelId="{54D55503-4FFB-4AE7-99E4-8B9E3049A40D}" type="presParOf" srcId="{374426DC-4F62-413A-9A4F-2EA9B398E6F5}" destId="{56996AD9-E83A-4ACA-AE38-09BB3FDF0A05}" srcOrd="0" destOrd="0" presId="urn:microsoft.com/office/officeart/2005/8/layout/hierarchy3"/>
    <dgm:cxn modelId="{229F9D39-8787-4794-94A1-CD1CD2BD1D95}" type="presParOf" srcId="{374426DC-4F62-413A-9A4F-2EA9B398E6F5}" destId="{2D7928D3-ABE8-43CB-8565-3D540B33441C}" srcOrd="1" destOrd="0" presId="urn:microsoft.com/office/officeart/2005/8/layout/hierarchy3"/>
    <dgm:cxn modelId="{2E7CD685-C0DA-48B7-8313-F1B36F92A5D0}" type="presParOf" srcId="{D74B43B0-3409-4100-B459-880544065B0C}" destId="{C0EE1CEF-1454-4B84-9EAB-5C5F5FE826DD}" srcOrd="2" destOrd="0" presId="urn:microsoft.com/office/officeart/2005/8/layout/hierarchy3"/>
    <dgm:cxn modelId="{BCD015F0-EB0F-45BC-8468-706F4C5213CE}" type="presParOf" srcId="{C0EE1CEF-1454-4B84-9EAB-5C5F5FE826DD}" destId="{D8DA0395-2009-4C5A-A8A7-1397E76C1BFB}" srcOrd="0" destOrd="0" presId="urn:microsoft.com/office/officeart/2005/8/layout/hierarchy3"/>
    <dgm:cxn modelId="{29419409-BC52-47D1-A64D-CE7AD324D05B}" type="presParOf" srcId="{D8DA0395-2009-4C5A-A8A7-1397E76C1BFB}" destId="{81D39417-23EF-4885-9351-EA0B5322EF36}" srcOrd="0" destOrd="0" presId="urn:microsoft.com/office/officeart/2005/8/layout/hierarchy3"/>
    <dgm:cxn modelId="{2538C96E-3A6D-489E-99F5-86420A88C7A9}" type="presParOf" srcId="{D8DA0395-2009-4C5A-A8A7-1397E76C1BFB}" destId="{8952889C-2F6C-4F11-AB0E-ED997ACEB0C5}" srcOrd="1" destOrd="0" presId="urn:microsoft.com/office/officeart/2005/8/layout/hierarchy3"/>
    <dgm:cxn modelId="{763B1314-8A74-498E-AF38-46CD05CB46FE}" type="presParOf" srcId="{C0EE1CEF-1454-4B84-9EAB-5C5F5FE826DD}" destId="{5F0446B4-A34B-496A-BFF2-C6335633A0BD}" srcOrd="1" destOrd="0" presId="urn:microsoft.com/office/officeart/2005/8/layout/hierarchy3"/>
    <dgm:cxn modelId="{864CA6B4-61E6-445D-91A0-12CB54C31A68}" type="presParOf" srcId="{5F0446B4-A34B-496A-BFF2-C6335633A0BD}" destId="{16C733DB-BC5B-43E6-B621-6DBA50B671D2}" srcOrd="0" destOrd="0" presId="urn:microsoft.com/office/officeart/2005/8/layout/hierarchy3"/>
    <dgm:cxn modelId="{A383FF47-D385-4DF6-B60D-0F2D835B4F7F}" type="presParOf" srcId="{5F0446B4-A34B-496A-BFF2-C6335633A0BD}" destId="{20E3A451-709E-48B6-966C-AF2C49507A3D}" srcOrd="1" destOrd="0" presId="urn:microsoft.com/office/officeart/2005/8/layout/hierarchy3"/>
    <dgm:cxn modelId="{31A9A11B-6E78-427F-A3E5-EE92C66AEEEC}" type="presParOf" srcId="{D74B43B0-3409-4100-B459-880544065B0C}" destId="{6AF55938-D23F-43D0-B873-3AA6CBC7D65A}" srcOrd="3" destOrd="0" presId="urn:microsoft.com/office/officeart/2005/8/layout/hierarchy3"/>
    <dgm:cxn modelId="{4DB614DA-9640-45CA-9F08-D51E3001B17F}" type="presParOf" srcId="{6AF55938-D23F-43D0-B873-3AA6CBC7D65A}" destId="{C8B5A2E9-98D0-463F-8577-B50401564BF3}" srcOrd="0" destOrd="0" presId="urn:microsoft.com/office/officeart/2005/8/layout/hierarchy3"/>
    <dgm:cxn modelId="{FC5C410E-28AC-46AE-83CE-CBE1A68FC4E4}" type="presParOf" srcId="{C8B5A2E9-98D0-463F-8577-B50401564BF3}" destId="{1D8FEF4B-A125-4421-94F7-05D9BBE97D9C}" srcOrd="0" destOrd="0" presId="urn:microsoft.com/office/officeart/2005/8/layout/hierarchy3"/>
    <dgm:cxn modelId="{029AAD7B-2ED4-4311-B429-AC1C66333C6C}" type="presParOf" srcId="{C8B5A2E9-98D0-463F-8577-B50401564BF3}" destId="{605F483C-5FE4-493F-BEF4-4DD9AD1C3738}" srcOrd="1" destOrd="0" presId="urn:microsoft.com/office/officeart/2005/8/layout/hierarchy3"/>
    <dgm:cxn modelId="{CA4B9631-BE02-4B90-8B04-92316E741949}" type="presParOf" srcId="{6AF55938-D23F-43D0-B873-3AA6CBC7D65A}" destId="{EE89802D-9E4D-40D4-ACA4-572F05F59871}" srcOrd="1" destOrd="0" presId="urn:microsoft.com/office/officeart/2005/8/layout/hierarchy3"/>
    <dgm:cxn modelId="{4E568EF0-9149-4B88-BE1B-333FA9F54320}" type="presParOf" srcId="{EE89802D-9E4D-40D4-ACA4-572F05F59871}" destId="{A2C6E96B-2FBF-44D9-98CB-7E93E3BC17C5}" srcOrd="0" destOrd="0" presId="urn:microsoft.com/office/officeart/2005/8/layout/hierarchy3"/>
    <dgm:cxn modelId="{75F05B60-A7A5-442C-A43B-4156819C8118}" type="presParOf" srcId="{EE89802D-9E4D-40D4-ACA4-572F05F59871}" destId="{B956D6B9-BC0D-4948-A4D6-396803CA9961}" srcOrd="1" destOrd="0" presId="urn:microsoft.com/office/officeart/2005/8/layout/hierarchy3"/>
    <dgm:cxn modelId="{10CB1FB2-E776-4C54-826E-4DBE0072AA8A}" type="presParOf" srcId="{D74B43B0-3409-4100-B459-880544065B0C}" destId="{FD624A55-3DF1-42A0-863B-815E1CB24E77}" srcOrd="4" destOrd="0" presId="urn:microsoft.com/office/officeart/2005/8/layout/hierarchy3"/>
    <dgm:cxn modelId="{7A88C30B-601C-4CEB-8D82-036496ABFC72}" type="presParOf" srcId="{FD624A55-3DF1-42A0-863B-815E1CB24E77}" destId="{F644C795-3B30-46B5-A4FC-B93F193BF65E}" srcOrd="0" destOrd="0" presId="urn:microsoft.com/office/officeart/2005/8/layout/hierarchy3"/>
    <dgm:cxn modelId="{5F48F1FB-7619-4267-BDDD-CE5A469A0FA9}" type="presParOf" srcId="{F644C795-3B30-46B5-A4FC-B93F193BF65E}" destId="{B90B54E1-3EF9-4453-AAFA-0CA5A909532C}" srcOrd="0" destOrd="0" presId="urn:microsoft.com/office/officeart/2005/8/layout/hierarchy3"/>
    <dgm:cxn modelId="{81D8F635-E35A-43C2-BCE2-734D86D4BC5B}" type="presParOf" srcId="{F644C795-3B30-46B5-A4FC-B93F193BF65E}" destId="{9E007679-C28B-450C-ADF1-B412482F8B3E}" srcOrd="1" destOrd="0" presId="urn:microsoft.com/office/officeart/2005/8/layout/hierarchy3"/>
    <dgm:cxn modelId="{DF0A09D3-86C5-4970-8B7C-844E69783005}" type="presParOf" srcId="{FD624A55-3DF1-42A0-863B-815E1CB24E77}" destId="{A207905C-7EB6-4D04-AA12-65905136DFA9}" srcOrd="1" destOrd="0" presId="urn:microsoft.com/office/officeart/2005/8/layout/hierarchy3"/>
    <dgm:cxn modelId="{D82927F2-3EEA-46F2-82FD-252A2C84841A}" type="presParOf" srcId="{A207905C-7EB6-4D04-AA12-65905136DFA9}" destId="{9C79B0C3-BE7C-40CE-9EA4-E58612936C48}" srcOrd="0" destOrd="0" presId="urn:microsoft.com/office/officeart/2005/8/layout/hierarchy3"/>
    <dgm:cxn modelId="{D27FA150-5151-42D7-A613-842364E9355E}" type="presParOf" srcId="{A207905C-7EB6-4D04-AA12-65905136DFA9}" destId="{C2E1FD84-E564-4CEA-93CA-A9C6B507B329}" srcOrd="1" destOrd="0" presId="urn:microsoft.com/office/officeart/2005/8/layout/hierarchy3"/>
    <dgm:cxn modelId="{E8818EA5-CA44-4127-B441-62E03A6B91AF}" type="presParOf" srcId="{D74B43B0-3409-4100-B459-880544065B0C}" destId="{8C739531-BB81-4677-9AB6-C9C8A742C256}" srcOrd="5" destOrd="0" presId="urn:microsoft.com/office/officeart/2005/8/layout/hierarchy3"/>
    <dgm:cxn modelId="{9A26A501-A703-47CA-98AE-61BF0E1B6066}" type="presParOf" srcId="{8C739531-BB81-4677-9AB6-C9C8A742C256}" destId="{82256F30-4BF3-46C8-9B30-D0FED98861CD}" srcOrd="0" destOrd="0" presId="urn:microsoft.com/office/officeart/2005/8/layout/hierarchy3"/>
    <dgm:cxn modelId="{EC87B948-1276-49FE-97E5-75D647EB8623}" type="presParOf" srcId="{82256F30-4BF3-46C8-9B30-D0FED98861CD}" destId="{54386FE9-BCCB-4F08-B4C1-2A3233E1A2D6}" srcOrd="0" destOrd="0" presId="urn:microsoft.com/office/officeart/2005/8/layout/hierarchy3"/>
    <dgm:cxn modelId="{3C5A615E-9633-409A-895F-B8C325687198}" type="presParOf" srcId="{82256F30-4BF3-46C8-9B30-D0FED98861CD}" destId="{588BA5B6-D50D-4324-A783-05254F58C85A}" srcOrd="1" destOrd="0" presId="urn:microsoft.com/office/officeart/2005/8/layout/hierarchy3"/>
    <dgm:cxn modelId="{6E7F138B-6E5C-4CAD-B949-FD7C2E13196A}" type="presParOf" srcId="{8C739531-BB81-4677-9AB6-C9C8A742C256}" destId="{210A05D3-F286-43C7-8313-7037CF580560}" srcOrd="1" destOrd="0" presId="urn:microsoft.com/office/officeart/2005/8/layout/hierarchy3"/>
    <dgm:cxn modelId="{6A80A7F1-6DAB-4578-8E94-1E2C4348AD98}" type="presParOf" srcId="{210A05D3-F286-43C7-8313-7037CF580560}" destId="{D7493F98-14AA-4BC7-BDD9-08185D0B7166}" srcOrd="0" destOrd="0" presId="urn:microsoft.com/office/officeart/2005/8/layout/hierarchy3"/>
    <dgm:cxn modelId="{2089A4B1-BF67-49FD-BEFD-CD7CCDED2609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AA77-70A6-4857-9C3E-2400783D20FE}">
      <dsp:nvSpPr>
        <dsp:cNvPr id="0" name=""/>
        <dsp:cNvSpPr/>
      </dsp:nvSpPr>
      <dsp:spPr>
        <a:xfrm>
          <a:off x="3841128" y="2643856"/>
          <a:ext cx="3775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5772" y="45720"/>
              </a:lnTo>
              <a:lnTo>
                <a:pt x="3775772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3841128" y="2643856"/>
          <a:ext cx="13458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45854" y="45720"/>
              </a:lnTo>
              <a:lnTo>
                <a:pt x="1345854" y="11237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2886500" y="2643856"/>
          <a:ext cx="954627" cy="91440"/>
        </a:xfrm>
        <a:custGeom>
          <a:avLst/>
          <a:gdLst/>
          <a:ahLst/>
          <a:cxnLst/>
          <a:rect l="0" t="0" r="0" b="0"/>
          <a:pathLst>
            <a:path>
              <a:moveTo>
                <a:pt x="954627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787282" y="2643856"/>
          <a:ext cx="3053846" cy="91440"/>
        </a:xfrm>
        <a:custGeom>
          <a:avLst/>
          <a:gdLst/>
          <a:ahLst/>
          <a:cxnLst/>
          <a:rect l="0" t="0" r="0" b="0"/>
          <a:pathLst>
            <a:path>
              <a:moveTo>
                <a:pt x="3053846" y="45720"/>
              </a:moveTo>
              <a:lnTo>
                <a:pt x="0" y="45720"/>
              </a:lnTo>
              <a:lnTo>
                <a:pt x="0" y="11864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2789063" y="-169555"/>
          <a:ext cx="2104130" cy="2859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2967542" y="0"/>
          <a:ext cx="2104130" cy="285913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029170" y="61628"/>
        <a:ext cx="1980874" cy="2735875"/>
      </dsp:txXfrm>
    </dsp:sp>
    <dsp:sp modelId="{CA8B6CCA-A55D-46C2-8DCA-9C0E5872A452}">
      <dsp:nvSpPr>
        <dsp:cNvPr id="0" name=""/>
        <dsp:cNvSpPr/>
      </dsp:nvSpPr>
      <dsp:spPr>
        <a:xfrm>
          <a:off x="-19827" y="2762499"/>
          <a:ext cx="1614219" cy="2392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158652" y="2932055"/>
          <a:ext cx="1614219" cy="239238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 noProof="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05931" y="2979334"/>
        <a:ext cx="1519661" cy="2297826"/>
      </dsp:txXfrm>
    </dsp:sp>
    <dsp:sp modelId="{4B9097F8-9C96-463F-B0C6-A7CEC45DE856}">
      <dsp:nvSpPr>
        <dsp:cNvPr id="0" name=""/>
        <dsp:cNvSpPr/>
      </dsp:nvSpPr>
      <dsp:spPr>
        <a:xfrm>
          <a:off x="1982497" y="2762499"/>
          <a:ext cx="1808005" cy="2272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160977" y="2932055"/>
          <a:ext cx="1808005" cy="22724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932" y="2985010"/>
        <a:ext cx="1702095" cy="2166501"/>
      </dsp:txXfrm>
    </dsp:sp>
    <dsp:sp modelId="{76204DBA-4949-46E8-97D2-161593287AEA}">
      <dsp:nvSpPr>
        <dsp:cNvPr id="0" name=""/>
        <dsp:cNvSpPr/>
      </dsp:nvSpPr>
      <dsp:spPr>
        <a:xfrm>
          <a:off x="4078648" y="2756226"/>
          <a:ext cx="2216668" cy="2344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257127" y="2925782"/>
          <a:ext cx="2216668" cy="2344117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322051" y="2990706"/>
        <a:ext cx="2086820" cy="2214269"/>
      </dsp:txXfrm>
    </dsp:sp>
    <dsp:sp modelId="{C388A6A5-2D25-4463-A7A6-F94D2DEF4B04}">
      <dsp:nvSpPr>
        <dsp:cNvPr id="0" name=""/>
        <dsp:cNvSpPr/>
      </dsp:nvSpPr>
      <dsp:spPr>
        <a:xfrm>
          <a:off x="6543962" y="2762499"/>
          <a:ext cx="2145878" cy="2265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722441" y="2932055"/>
          <a:ext cx="2145878" cy="226582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500" b="1" kern="12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85292" y="2994906"/>
        <a:ext cx="2020176" cy="214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Порядок підготовки співробітників ССО від 28.02.20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1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4" y="4615971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664" y="3636544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161085" y="1340768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4" y="995071"/>
            <a:ext cx="3964687" cy="26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18675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онлайн–круглих столів 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України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 Суми, Ужгород, Полтава, Рівне, Чернігів, Луцьк,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Житомир, Херсон, Миколаїв, Івано–Франківськ, Вінниця, Харків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році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5" y="2490152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8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7621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8477"/>
            <a:ext cx="8064896" cy="36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1481" y="295099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Онлайн–круглий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стіл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Дніпро – Кропивницький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46379" y="672370"/>
            <a:ext cx="509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судами, органами та </a:t>
            </a:r>
            <a:endParaRPr lang="ru-RU" sz="2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3" y="3095373"/>
            <a:ext cx="310044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724" y="3452285"/>
            <a:ext cx="4499135" cy="337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91" y="3452284"/>
            <a:ext cx="4917360" cy="337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11595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04056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432048"/>
          </a:xfrm>
        </p:spPr>
        <p:txBody>
          <a:bodyPr/>
          <a:lstStyle/>
          <a:p>
            <a:r>
              <a:rPr lang="ru-RU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endParaRPr lang="ru-RU" sz="3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409324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67944" y="3053432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42336"/>
            <a:ext cx="19467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науково-дослідної роботи та науково-методичної роботи  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4336" y="5874629"/>
            <a:ext cx="1843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з підготовки кадрів для системи правосуддя</a:t>
            </a: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842337"/>
            <a:ext cx="2042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Проректор по забезпеченню організаційної діяльності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6199565"/>
            <a:ext cx="183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Керівник апарату</a:t>
            </a:r>
          </a:p>
        </p:txBody>
      </p:sp>
    </p:spTree>
    <p:extLst>
      <p:ext uri="{BB962C8B-B14F-4D97-AF65-F5344CB8AC3E}">
        <p14:creationId xmlns:p14="http://schemas.microsoft.com/office/powerpoint/2010/main" val="2715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займаються організацією та проведенням підготовки співробітників ССО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7373546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627784" y="4725144"/>
            <a:ext cx="619268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судової </a:t>
            </a:r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може бути організована та проведена спільно різними структурними підрозділами 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9968</TotalTime>
  <Words>500</Words>
  <Application>Microsoft Office PowerPoint</Application>
  <PresentationFormat>Екран (4:3)</PresentationFormat>
  <Paragraphs>146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22 власність</vt:lpstr>
      <vt:lpstr>Презентація PowerPoint</vt:lpstr>
      <vt:lpstr>Презентація PowerPoint</vt:lpstr>
      <vt:lpstr>Презентація PowerPoint</vt:lpstr>
      <vt:lpstr>Структура</vt:lpstr>
      <vt:lpstr>Керівництво</vt:lpstr>
      <vt:lpstr>Презентація PowerPoint</vt:lpstr>
      <vt:lpstr>Презентація PowerPoint</vt:lpstr>
      <vt:lpstr>Процес Підготовки </vt:lpstr>
      <vt:lpstr>Організація</vt:lpstr>
      <vt:lpstr>План підготовки на 2021 рік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540</cp:revision>
  <dcterms:created xsi:type="dcterms:W3CDTF">2016-09-21T20:12:43Z</dcterms:created>
  <dcterms:modified xsi:type="dcterms:W3CDTF">2021-06-07T19:51:47Z</dcterms:modified>
</cp:coreProperties>
</file>