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402" r:id="rId2"/>
    <p:sldId id="463" r:id="rId3"/>
    <p:sldId id="439" r:id="rId4"/>
    <p:sldId id="466" r:id="rId5"/>
    <p:sldId id="468" r:id="rId6"/>
    <p:sldId id="440" r:id="rId7"/>
    <p:sldId id="429" r:id="rId8"/>
    <p:sldId id="441" r:id="rId9"/>
    <p:sldId id="461" r:id="rId10"/>
    <p:sldId id="462" r:id="rId11"/>
    <p:sldId id="428" r:id="rId12"/>
    <p:sldId id="464" r:id="rId13"/>
    <p:sldId id="465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D70DF7FE-0D56-4D82-91B9-5B75268196FE}" type="presOf" srcId="{C3909F49-BBB9-436E-9E60-E7AE49D41A21}" destId="{605F483C-5FE4-493F-BEF4-4DD9AD1C3738}" srcOrd="1" destOrd="0" presId="urn:microsoft.com/office/officeart/2005/8/layout/hierarchy3"/>
    <dgm:cxn modelId="{80F1B0ED-FDCC-48AE-AACA-02A8A04806EB}" type="presOf" srcId="{D1985996-BC9E-4761-813D-6BF06FD7FE95}" destId="{C2E1FD84-E564-4CEA-93CA-A9C6B507B329}" srcOrd="0" destOrd="0" presId="urn:microsoft.com/office/officeart/2005/8/layout/hierarchy3"/>
    <dgm:cxn modelId="{61879F13-5284-44E1-937F-001C423D54D7}" type="presOf" srcId="{6785B39B-D037-4453-AC89-EA82493520E2}" destId="{7C80694D-809C-4E1E-B7DD-C52FD19CDA25}" srcOrd="0" destOrd="0" presId="urn:microsoft.com/office/officeart/2005/8/layout/hierarchy3"/>
    <dgm:cxn modelId="{4ED307BA-38C8-4943-AF46-BD8D4681D7A3}" type="presOf" srcId="{12C8942D-778B-4203-8432-379D626C4D71}" destId="{B90B54E1-3EF9-4453-AAFA-0CA5A909532C}" srcOrd="0" destOrd="0" presId="urn:microsoft.com/office/officeart/2005/8/layout/hierarchy3"/>
    <dgm:cxn modelId="{E30FF0F2-331B-4711-93CB-F591CF8EEC86}" type="presOf" srcId="{F7D0038C-1A00-4C4A-8A15-45B363C6852E}" destId="{9D072231-44EF-484B-9572-5322A70D17B8}" srcOrd="1" destOrd="0" presId="urn:microsoft.com/office/officeart/2005/8/layout/hierarchy3"/>
    <dgm:cxn modelId="{D35A677E-1D60-4596-BD12-B02A947BA427}" type="presOf" srcId="{A7844C06-7E3D-4575-BF1B-D4AFF95E2615}" destId="{A2C6E96B-2FBF-44D9-98CB-7E93E3BC17C5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80548965-4234-4F4C-A659-E1C77EF4097A}" type="presOf" srcId="{BDC12996-6F7C-4620-A6A1-532115433E98}" destId="{DA19E8E3-F235-4855-8031-AEF582A21A1F}" srcOrd="0" destOrd="0" presId="urn:microsoft.com/office/officeart/2005/8/layout/hierarchy3"/>
    <dgm:cxn modelId="{C7CDD9A5-49C8-4212-93FF-1A42667D061A}" type="presOf" srcId="{F7D0038C-1A00-4C4A-8A15-45B363C6852E}" destId="{670EE249-F303-47E4-98AB-9B5614900BCA}" srcOrd="0" destOrd="0" presId="urn:microsoft.com/office/officeart/2005/8/layout/hierarchy3"/>
    <dgm:cxn modelId="{AEC8A8A1-1050-475E-8D6E-C0ABBFA6BC2E}" type="presOf" srcId="{300BE719-03F9-494F-B4C3-58BCC4B4AFE5}" destId="{2D7928D3-ABE8-43CB-8565-3D540B33441C}" srcOrd="0" destOrd="0" presId="urn:microsoft.com/office/officeart/2005/8/layout/hierarchy3"/>
    <dgm:cxn modelId="{52708709-F203-46C6-9248-3DDE8229C172}" type="presOf" srcId="{E40DDAA1-5FC6-400E-9283-6C493E9D36E5}" destId="{A4406B63-9C69-4ECA-BF0E-ED6ED9B04CE8}" srcOrd="0" destOrd="0" presId="urn:microsoft.com/office/officeart/2005/8/layout/hierarchy3"/>
    <dgm:cxn modelId="{C83EB8AE-F6A5-4C6D-8864-EB16CF8D60A2}" type="presOf" srcId="{51FC9053-800B-4C3A-AFD6-F25EBBC9B45C}" destId="{B43BEBE2-021A-4779-B4D8-D9E55CEF555E}" srcOrd="1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7D578164-FD74-4794-A144-BAA03DDE5B32}" type="presOf" srcId="{3BA657CD-F540-48E7-AE64-DDD3DC9ABBF7}" destId="{588BA5B6-D50D-4324-A783-05254F58C85A}" srcOrd="1" destOrd="0" presId="urn:microsoft.com/office/officeart/2005/8/layout/hierarchy3"/>
    <dgm:cxn modelId="{2467A4D9-D026-43A6-A5E2-381E475DFA07}" type="presOf" srcId="{E248D5F9-F4E3-4DFA-A945-59CFECA2B2C2}" destId="{9C79B0C3-BE7C-40CE-9EA4-E58612936C48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12F6732A-03A2-4058-87E5-A45C95570745}" type="presOf" srcId="{46C4E21F-A31D-416F-94EE-0900938A0D78}" destId="{CFB9A514-3443-43FF-8BF1-F0865F415FB5}" srcOrd="0" destOrd="0" presId="urn:microsoft.com/office/officeart/2005/8/layout/hierarchy3"/>
    <dgm:cxn modelId="{A440C685-33DC-4C6A-81E5-DCAC268BAFEA}" type="presOf" srcId="{C9F84822-5FAA-4D4C-9EAF-964B030BDEF1}" destId="{16C733DB-BC5B-43E6-B621-6DBA50B671D2}" srcOrd="0" destOrd="0" presId="urn:microsoft.com/office/officeart/2005/8/layout/hierarchy3"/>
    <dgm:cxn modelId="{BCDD5746-212F-45EA-B6E4-0B602675B93B}" type="presOf" srcId="{FC8D237A-81A0-409B-B01A-CBF30860D837}" destId="{B956D6B9-BC0D-4948-A4D6-396803CA9961}" srcOrd="0" destOrd="0" presId="urn:microsoft.com/office/officeart/2005/8/layout/hierarchy3"/>
    <dgm:cxn modelId="{41775830-8C01-452E-B5A3-873DAC36CCD6}" type="presOf" srcId="{570D75A6-AC46-4CF3-97EF-730907A59E89}" destId="{56996AD9-E83A-4ACA-AE38-09BB3FDF0A0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F2B974B2-5FB8-4DB8-83F1-C940DC119F0A}" type="presOf" srcId="{8088E324-8D60-4A95-BDC7-46C26089BAA3}" destId="{20E3A451-709E-48B6-966C-AF2C49507A3D}" srcOrd="0" destOrd="0" presId="urn:microsoft.com/office/officeart/2005/8/layout/hierarchy3"/>
    <dgm:cxn modelId="{7F504D8B-2400-48CB-AA57-10BB5785D98C}" type="presOf" srcId="{12C8942D-778B-4203-8432-379D626C4D71}" destId="{9E007679-C28B-450C-ADF1-B412482F8B3E}" srcOrd="1" destOrd="0" presId="urn:microsoft.com/office/officeart/2005/8/layout/hierarchy3"/>
    <dgm:cxn modelId="{E458ED74-DC02-4B3A-8295-D2B7F066BA95}" type="presOf" srcId="{E2DE917A-7115-4632-8F0C-E60744721406}" destId="{8952889C-2F6C-4F11-AB0E-ED997ACEB0C5}" srcOrd="1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A65BDF45-A064-4011-90C0-FE8D922B0211}" type="presOf" srcId="{51FC9053-800B-4C3A-AFD6-F25EBBC9B45C}" destId="{6EBB83D1-C049-47F6-BD9A-33148D6AD8CE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6BC45F7B-EE35-4F50-AD86-C6590B12B59A}" type="presOf" srcId="{9487FFE0-2ED0-4D3F-A3C6-FBDC0F399986}" destId="{D74B43B0-3409-4100-B459-880544065B0C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52A34410-B3E7-4230-86E9-96CDF96C62D9}" type="presOf" srcId="{E2DE917A-7115-4632-8F0C-E60744721406}" destId="{81D39417-23EF-4885-9351-EA0B5322EF36}" srcOrd="0" destOrd="0" presId="urn:microsoft.com/office/officeart/2005/8/layout/hierarchy3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738F4213-623C-4C7F-9078-CFBEB1067DF3}" type="presOf" srcId="{3BA657CD-F540-48E7-AE64-DDD3DC9ABBF7}" destId="{54386FE9-BCCB-4F08-B4C1-2A3233E1A2D6}" srcOrd="0" destOrd="0" presId="urn:microsoft.com/office/officeart/2005/8/layout/hierarchy3"/>
    <dgm:cxn modelId="{7199D889-1368-4139-92A9-A0901D38A885}" type="presOf" srcId="{2ABCF1C4-31CB-4550-93A9-FFA2A32F0DF1}" destId="{EC846D1D-24B7-4A48-A2F4-646FE7DFEBCE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296AFC44-474E-4E7B-9288-DFF7A1768F14}" type="presOf" srcId="{564DAE43-5D61-4E8E-A43C-CD2B10A36000}" destId="{D7493F98-14AA-4BC7-BDD9-08185D0B7166}" srcOrd="0" destOrd="0" presId="urn:microsoft.com/office/officeart/2005/8/layout/hierarchy3"/>
    <dgm:cxn modelId="{EBFE96D8-E367-45E0-9B1A-D4D0AB4F877F}" type="presOf" srcId="{C3909F49-BBB9-436E-9E60-E7AE49D41A21}" destId="{1D8FEF4B-A125-4421-94F7-05D9BBE97D9C}" srcOrd="0" destOrd="0" presId="urn:microsoft.com/office/officeart/2005/8/layout/hierarchy3"/>
    <dgm:cxn modelId="{FE63C12D-EAC4-47C4-873D-4CAFA873B4CD}" type="presParOf" srcId="{D74B43B0-3409-4100-B459-880544065B0C}" destId="{6680C756-A6A6-446C-B9F7-3F645F7052DF}" srcOrd="0" destOrd="0" presId="urn:microsoft.com/office/officeart/2005/8/layout/hierarchy3"/>
    <dgm:cxn modelId="{B1F34F30-E654-4639-B273-92E23032FD56}" type="presParOf" srcId="{6680C756-A6A6-446C-B9F7-3F645F7052DF}" destId="{B81ADE69-4E87-49F7-9CF1-ED157DFEB801}" srcOrd="0" destOrd="0" presId="urn:microsoft.com/office/officeart/2005/8/layout/hierarchy3"/>
    <dgm:cxn modelId="{EC9F4438-D477-403C-84A4-76FBCC400C68}" type="presParOf" srcId="{B81ADE69-4E87-49F7-9CF1-ED157DFEB801}" destId="{6EBB83D1-C049-47F6-BD9A-33148D6AD8CE}" srcOrd="0" destOrd="0" presId="urn:microsoft.com/office/officeart/2005/8/layout/hierarchy3"/>
    <dgm:cxn modelId="{1FDC2EEF-C52D-4380-B00A-B2A495B6A60B}" type="presParOf" srcId="{B81ADE69-4E87-49F7-9CF1-ED157DFEB801}" destId="{B43BEBE2-021A-4779-B4D8-D9E55CEF555E}" srcOrd="1" destOrd="0" presId="urn:microsoft.com/office/officeart/2005/8/layout/hierarchy3"/>
    <dgm:cxn modelId="{E4A9F2D8-7523-46C5-A303-4D8A6A00DF04}" type="presParOf" srcId="{6680C756-A6A6-446C-B9F7-3F645F7052DF}" destId="{3D4E66F7-1AFB-4B56-B87F-CC2C87E15D3B}" srcOrd="1" destOrd="0" presId="urn:microsoft.com/office/officeart/2005/8/layout/hierarchy3"/>
    <dgm:cxn modelId="{B98E90FD-E15A-444C-9205-B16EE61C44C9}" type="presParOf" srcId="{3D4E66F7-1AFB-4B56-B87F-CC2C87E15D3B}" destId="{EC846D1D-24B7-4A48-A2F4-646FE7DFEBCE}" srcOrd="0" destOrd="0" presId="urn:microsoft.com/office/officeart/2005/8/layout/hierarchy3"/>
    <dgm:cxn modelId="{12D7DD50-B6D4-484D-A3BF-F8A12AAE9EF6}" type="presParOf" srcId="{3D4E66F7-1AFB-4B56-B87F-CC2C87E15D3B}" destId="{7C80694D-809C-4E1E-B7DD-C52FD19CDA25}" srcOrd="1" destOrd="0" presId="urn:microsoft.com/office/officeart/2005/8/layout/hierarchy3"/>
    <dgm:cxn modelId="{3F890D4D-499A-4D15-8EE7-D2500B0437EF}" type="presParOf" srcId="{3D4E66F7-1AFB-4B56-B87F-CC2C87E15D3B}" destId="{CFB9A514-3443-43FF-8BF1-F0865F415FB5}" srcOrd="2" destOrd="0" presId="urn:microsoft.com/office/officeart/2005/8/layout/hierarchy3"/>
    <dgm:cxn modelId="{5311BEC3-1FDB-4BBF-9E24-C247A75304C5}" type="presParOf" srcId="{3D4E66F7-1AFB-4B56-B87F-CC2C87E15D3B}" destId="{DA19E8E3-F235-4855-8031-AEF582A21A1F}" srcOrd="3" destOrd="0" presId="urn:microsoft.com/office/officeart/2005/8/layout/hierarchy3"/>
    <dgm:cxn modelId="{0BA0225F-E5D9-45DE-BAF1-7956E080AECF}" type="presParOf" srcId="{D74B43B0-3409-4100-B459-880544065B0C}" destId="{FE1643AC-36B8-4D21-BB51-F962E28D1140}" srcOrd="1" destOrd="0" presId="urn:microsoft.com/office/officeart/2005/8/layout/hierarchy3"/>
    <dgm:cxn modelId="{B13BC432-2550-4169-8070-C64E465F26ED}" type="presParOf" srcId="{FE1643AC-36B8-4D21-BB51-F962E28D1140}" destId="{B2F81770-BCA5-4499-BF5B-B92BEB539412}" srcOrd="0" destOrd="0" presId="urn:microsoft.com/office/officeart/2005/8/layout/hierarchy3"/>
    <dgm:cxn modelId="{FDE4A83B-A971-4C95-B01C-DBE0205432DD}" type="presParOf" srcId="{B2F81770-BCA5-4499-BF5B-B92BEB539412}" destId="{670EE249-F303-47E4-98AB-9B5614900BCA}" srcOrd="0" destOrd="0" presId="urn:microsoft.com/office/officeart/2005/8/layout/hierarchy3"/>
    <dgm:cxn modelId="{0200B0C6-D653-4AFD-B42D-8FBBE585D82A}" type="presParOf" srcId="{B2F81770-BCA5-4499-BF5B-B92BEB539412}" destId="{9D072231-44EF-484B-9572-5322A70D17B8}" srcOrd="1" destOrd="0" presId="urn:microsoft.com/office/officeart/2005/8/layout/hierarchy3"/>
    <dgm:cxn modelId="{D9B4C44B-B586-435C-A755-2B093E52A7C3}" type="presParOf" srcId="{FE1643AC-36B8-4D21-BB51-F962E28D1140}" destId="{374426DC-4F62-413A-9A4F-2EA9B398E6F5}" srcOrd="1" destOrd="0" presId="urn:microsoft.com/office/officeart/2005/8/layout/hierarchy3"/>
    <dgm:cxn modelId="{54D55503-4FFB-4AE7-99E4-8B9E3049A40D}" type="presParOf" srcId="{374426DC-4F62-413A-9A4F-2EA9B398E6F5}" destId="{56996AD9-E83A-4ACA-AE38-09BB3FDF0A05}" srcOrd="0" destOrd="0" presId="urn:microsoft.com/office/officeart/2005/8/layout/hierarchy3"/>
    <dgm:cxn modelId="{229F9D39-8787-4794-94A1-CD1CD2BD1D95}" type="presParOf" srcId="{374426DC-4F62-413A-9A4F-2EA9B398E6F5}" destId="{2D7928D3-ABE8-43CB-8565-3D540B33441C}" srcOrd="1" destOrd="0" presId="urn:microsoft.com/office/officeart/2005/8/layout/hierarchy3"/>
    <dgm:cxn modelId="{2E7CD685-C0DA-48B7-8313-F1B36F92A5D0}" type="presParOf" srcId="{D74B43B0-3409-4100-B459-880544065B0C}" destId="{C0EE1CEF-1454-4B84-9EAB-5C5F5FE826DD}" srcOrd="2" destOrd="0" presId="urn:microsoft.com/office/officeart/2005/8/layout/hierarchy3"/>
    <dgm:cxn modelId="{BCD015F0-EB0F-45BC-8468-706F4C5213CE}" type="presParOf" srcId="{C0EE1CEF-1454-4B84-9EAB-5C5F5FE826DD}" destId="{D8DA0395-2009-4C5A-A8A7-1397E76C1BFB}" srcOrd="0" destOrd="0" presId="urn:microsoft.com/office/officeart/2005/8/layout/hierarchy3"/>
    <dgm:cxn modelId="{29419409-BC52-47D1-A64D-CE7AD324D05B}" type="presParOf" srcId="{D8DA0395-2009-4C5A-A8A7-1397E76C1BFB}" destId="{81D39417-23EF-4885-9351-EA0B5322EF36}" srcOrd="0" destOrd="0" presId="urn:microsoft.com/office/officeart/2005/8/layout/hierarchy3"/>
    <dgm:cxn modelId="{2538C96E-3A6D-489E-99F5-86420A88C7A9}" type="presParOf" srcId="{D8DA0395-2009-4C5A-A8A7-1397E76C1BFB}" destId="{8952889C-2F6C-4F11-AB0E-ED997ACEB0C5}" srcOrd="1" destOrd="0" presId="urn:microsoft.com/office/officeart/2005/8/layout/hierarchy3"/>
    <dgm:cxn modelId="{763B1314-8A74-498E-AF38-46CD05CB46FE}" type="presParOf" srcId="{C0EE1CEF-1454-4B84-9EAB-5C5F5FE826DD}" destId="{5F0446B4-A34B-496A-BFF2-C6335633A0BD}" srcOrd="1" destOrd="0" presId="urn:microsoft.com/office/officeart/2005/8/layout/hierarchy3"/>
    <dgm:cxn modelId="{864CA6B4-61E6-445D-91A0-12CB54C31A68}" type="presParOf" srcId="{5F0446B4-A34B-496A-BFF2-C6335633A0BD}" destId="{16C733DB-BC5B-43E6-B621-6DBA50B671D2}" srcOrd="0" destOrd="0" presId="urn:microsoft.com/office/officeart/2005/8/layout/hierarchy3"/>
    <dgm:cxn modelId="{A383FF47-D385-4DF6-B60D-0F2D835B4F7F}" type="presParOf" srcId="{5F0446B4-A34B-496A-BFF2-C6335633A0BD}" destId="{20E3A451-709E-48B6-966C-AF2C49507A3D}" srcOrd="1" destOrd="0" presId="urn:microsoft.com/office/officeart/2005/8/layout/hierarchy3"/>
    <dgm:cxn modelId="{31A9A11B-6E78-427F-A3E5-EE92C66AEEEC}" type="presParOf" srcId="{D74B43B0-3409-4100-B459-880544065B0C}" destId="{6AF55938-D23F-43D0-B873-3AA6CBC7D65A}" srcOrd="3" destOrd="0" presId="urn:microsoft.com/office/officeart/2005/8/layout/hierarchy3"/>
    <dgm:cxn modelId="{4DB614DA-9640-45CA-9F08-D51E3001B17F}" type="presParOf" srcId="{6AF55938-D23F-43D0-B873-3AA6CBC7D65A}" destId="{C8B5A2E9-98D0-463F-8577-B50401564BF3}" srcOrd="0" destOrd="0" presId="urn:microsoft.com/office/officeart/2005/8/layout/hierarchy3"/>
    <dgm:cxn modelId="{FC5C410E-28AC-46AE-83CE-CBE1A68FC4E4}" type="presParOf" srcId="{C8B5A2E9-98D0-463F-8577-B50401564BF3}" destId="{1D8FEF4B-A125-4421-94F7-05D9BBE97D9C}" srcOrd="0" destOrd="0" presId="urn:microsoft.com/office/officeart/2005/8/layout/hierarchy3"/>
    <dgm:cxn modelId="{029AAD7B-2ED4-4311-B429-AC1C66333C6C}" type="presParOf" srcId="{C8B5A2E9-98D0-463F-8577-B50401564BF3}" destId="{605F483C-5FE4-493F-BEF4-4DD9AD1C3738}" srcOrd="1" destOrd="0" presId="urn:microsoft.com/office/officeart/2005/8/layout/hierarchy3"/>
    <dgm:cxn modelId="{CA4B9631-BE02-4B90-8B04-92316E741949}" type="presParOf" srcId="{6AF55938-D23F-43D0-B873-3AA6CBC7D65A}" destId="{EE89802D-9E4D-40D4-ACA4-572F05F59871}" srcOrd="1" destOrd="0" presId="urn:microsoft.com/office/officeart/2005/8/layout/hierarchy3"/>
    <dgm:cxn modelId="{4E568EF0-9149-4B88-BE1B-333FA9F54320}" type="presParOf" srcId="{EE89802D-9E4D-40D4-ACA4-572F05F59871}" destId="{A2C6E96B-2FBF-44D9-98CB-7E93E3BC17C5}" srcOrd="0" destOrd="0" presId="urn:microsoft.com/office/officeart/2005/8/layout/hierarchy3"/>
    <dgm:cxn modelId="{75F05B60-A7A5-442C-A43B-4156819C8118}" type="presParOf" srcId="{EE89802D-9E4D-40D4-ACA4-572F05F59871}" destId="{B956D6B9-BC0D-4948-A4D6-396803CA9961}" srcOrd="1" destOrd="0" presId="urn:microsoft.com/office/officeart/2005/8/layout/hierarchy3"/>
    <dgm:cxn modelId="{10CB1FB2-E776-4C54-826E-4DBE0072AA8A}" type="presParOf" srcId="{D74B43B0-3409-4100-B459-880544065B0C}" destId="{FD624A55-3DF1-42A0-863B-815E1CB24E77}" srcOrd="4" destOrd="0" presId="urn:microsoft.com/office/officeart/2005/8/layout/hierarchy3"/>
    <dgm:cxn modelId="{7A88C30B-601C-4CEB-8D82-036496ABFC72}" type="presParOf" srcId="{FD624A55-3DF1-42A0-863B-815E1CB24E77}" destId="{F644C795-3B30-46B5-A4FC-B93F193BF65E}" srcOrd="0" destOrd="0" presId="urn:microsoft.com/office/officeart/2005/8/layout/hierarchy3"/>
    <dgm:cxn modelId="{5F48F1FB-7619-4267-BDDD-CE5A469A0FA9}" type="presParOf" srcId="{F644C795-3B30-46B5-A4FC-B93F193BF65E}" destId="{B90B54E1-3EF9-4453-AAFA-0CA5A909532C}" srcOrd="0" destOrd="0" presId="urn:microsoft.com/office/officeart/2005/8/layout/hierarchy3"/>
    <dgm:cxn modelId="{81D8F635-E35A-43C2-BCE2-734D86D4BC5B}" type="presParOf" srcId="{F644C795-3B30-46B5-A4FC-B93F193BF65E}" destId="{9E007679-C28B-450C-ADF1-B412482F8B3E}" srcOrd="1" destOrd="0" presId="urn:microsoft.com/office/officeart/2005/8/layout/hierarchy3"/>
    <dgm:cxn modelId="{DF0A09D3-86C5-4970-8B7C-844E69783005}" type="presParOf" srcId="{FD624A55-3DF1-42A0-863B-815E1CB24E77}" destId="{A207905C-7EB6-4D04-AA12-65905136DFA9}" srcOrd="1" destOrd="0" presId="urn:microsoft.com/office/officeart/2005/8/layout/hierarchy3"/>
    <dgm:cxn modelId="{D82927F2-3EEA-46F2-82FD-252A2C84841A}" type="presParOf" srcId="{A207905C-7EB6-4D04-AA12-65905136DFA9}" destId="{9C79B0C3-BE7C-40CE-9EA4-E58612936C48}" srcOrd="0" destOrd="0" presId="urn:microsoft.com/office/officeart/2005/8/layout/hierarchy3"/>
    <dgm:cxn modelId="{D27FA150-5151-42D7-A613-842364E9355E}" type="presParOf" srcId="{A207905C-7EB6-4D04-AA12-65905136DFA9}" destId="{C2E1FD84-E564-4CEA-93CA-A9C6B507B329}" srcOrd="1" destOrd="0" presId="urn:microsoft.com/office/officeart/2005/8/layout/hierarchy3"/>
    <dgm:cxn modelId="{E8818EA5-CA44-4127-B441-62E03A6B91AF}" type="presParOf" srcId="{D74B43B0-3409-4100-B459-880544065B0C}" destId="{8C739531-BB81-4677-9AB6-C9C8A742C256}" srcOrd="5" destOrd="0" presId="urn:microsoft.com/office/officeart/2005/8/layout/hierarchy3"/>
    <dgm:cxn modelId="{9A26A501-A703-47CA-98AE-61BF0E1B6066}" type="presParOf" srcId="{8C739531-BB81-4677-9AB6-C9C8A742C256}" destId="{82256F30-4BF3-46C8-9B30-D0FED98861CD}" srcOrd="0" destOrd="0" presId="urn:microsoft.com/office/officeart/2005/8/layout/hierarchy3"/>
    <dgm:cxn modelId="{EC87B948-1276-49FE-97E5-75D647EB8623}" type="presParOf" srcId="{82256F30-4BF3-46C8-9B30-D0FED98861CD}" destId="{54386FE9-BCCB-4F08-B4C1-2A3233E1A2D6}" srcOrd="0" destOrd="0" presId="urn:microsoft.com/office/officeart/2005/8/layout/hierarchy3"/>
    <dgm:cxn modelId="{3C5A615E-9633-409A-895F-B8C325687198}" type="presParOf" srcId="{82256F30-4BF3-46C8-9B30-D0FED98861CD}" destId="{588BA5B6-D50D-4324-A783-05254F58C85A}" srcOrd="1" destOrd="0" presId="urn:microsoft.com/office/officeart/2005/8/layout/hierarchy3"/>
    <dgm:cxn modelId="{6E7F138B-6E5C-4CAD-B949-FD7C2E13196A}" type="presParOf" srcId="{8C739531-BB81-4677-9AB6-C9C8A742C256}" destId="{210A05D3-F286-43C7-8313-7037CF580560}" srcOrd="1" destOrd="0" presId="urn:microsoft.com/office/officeart/2005/8/layout/hierarchy3"/>
    <dgm:cxn modelId="{6A80A7F1-6DAB-4578-8E94-1E2C4348AD98}" type="presParOf" srcId="{210A05D3-F286-43C7-8313-7037CF580560}" destId="{D7493F98-14AA-4BC7-BDD9-08185D0B7166}" srcOrd="0" destOrd="0" presId="urn:microsoft.com/office/officeart/2005/8/layout/hierarchy3"/>
    <dgm:cxn modelId="{2089A4B1-BF67-49FD-BEFD-CD7CCDED2609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89-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44" y="4615971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9664" y="3636544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3968" y="1346631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906"/>
            <a:ext cx="4747257" cy="2168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3"/>
            <a:ext cx="8229600" cy="2499991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онлайн–круглих столів 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України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 Суми, Ужгород, Полтава, Рівне, Чернігів, Луцьк,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Херсон, Миколаїв, Івано–Франківськ, Вінниця,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Кропивницький, Тернопіль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році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12" y="3053355"/>
            <a:ext cx="4787956" cy="3192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212"/>
            <a:ext cx="4788159" cy="31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7621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68477"/>
            <a:ext cx="8064896" cy="36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1481" y="2950992"/>
            <a:ext cx="418448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Онлайн–круглий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стіл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Чернівці –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Хмельницький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46379" y="672370"/>
            <a:ext cx="5090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5544615" cy="3703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91512" cy="720081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05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7373546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10081</TotalTime>
  <Words>748</Words>
  <Application>Microsoft Office PowerPoint</Application>
  <PresentationFormat>Екран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Презентація PowerPoint</vt:lpstr>
      <vt:lpstr>Процес Підготовки </vt:lpstr>
      <vt:lpstr>Організація</vt:lpstr>
      <vt:lpstr>План підготовки на 2021 рік</vt:lpstr>
      <vt:lpstr>Форми занять 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572</cp:revision>
  <dcterms:created xsi:type="dcterms:W3CDTF">2016-09-21T20:12:43Z</dcterms:created>
  <dcterms:modified xsi:type="dcterms:W3CDTF">2021-06-14T06:56:30Z</dcterms:modified>
</cp:coreProperties>
</file>