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sldIdLst>
    <p:sldId id="402" r:id="rId2"/>
    <p:sldId id="456" r:id="rId3"/>
    <p:sldId id="439" r:id="rId4"/>
    <p:sldId id="463" r:id="rId5"/>
    <p:sldId id="464" r:id="rId6"/>
    <p:sldId id="429" r:id="rId7"/>
    <p:sldId id="428" r:id="rId8"/>
    <p:sldId id="458" r:id="rId9"/>
    <p:sldId id="447" r:id="rId10"/>
    <p:sldId id="448" r:id="rId11"/>
    <p:sldId id="422" r:id="rId12"/>
    <p:sldId id="28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 varScale="1">
        <p:scale>
          <a:sx n="109" d="100"/>
          <a:sy n="109" d="100"/>
        </p:scale>
        <p:origin x="12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sj.gov.ua/images/news/lviv/2021/august/3/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572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sj.gov.ua/images/news/kiev/2021/august/19/IMG-4a6152f0a283a3e7c7746e65dbbb690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92" y="3134148"/>
            <a:ext cx="6104706" cy="23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зурок\Desktop\6 сві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7951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304256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 урахуванням національних стандартів суддівської освіти передбачає проведення на заключній стадії кожного заняття моніторингу та оцінювання й отримання від учасниць і учасників  зворотного зв’язку.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першому півріччі 2021 року такий зв’язок після онлайн–занять проводився методом анкетування з використанням електронних опитувальників, а результати таких опитувань ураховувалися для доопрацювання матеріалів курсів і внесення коректив в організацію наступних занять.</a:t>
            </a:r>
          </a:p>
          <a:p>
            <a:pPr marL="0" indent="0" algn="just">
              <a:buNone/>
            </a:pPr>
            <a:endParaRPr lang="uk-UA" dirty="0"/>
          </a:p>
        </p:txBody>
      </p:sp>
      <p:pic>
        <p:nvPicPr>
          <p:cNvPr id="5122" name="Picture 2" descr="http://nsj.gov.ua/images/news/kiev/2021/august/5/2021-08-05_17_10_18-Window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924570"/>
            <a:ext cx="6264696" cy="390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5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 управління                         Служби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в місті Києві                    та Київській області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етика працівників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</a:t>
            </a:r>
            <a:r>
              <a:rPr lang="en-U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–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Дніпро </a:t>
            </a:r>
            <a:endParaRPr lang="uk-UA" sz="20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9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вересня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892089" y="810870"/>
            <a:ext cx="523257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та впровадження курсів – 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кладова комплексної програми підготовки працівників </a:t>
            </a:r>
          </a:p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990610"/>
            <a:ext cx="303167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nsj.gov.ua/images/news/odesa/2021/june/24/456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4139952" cy="313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sj.gov.ua/images/news/chernivci/2021/july/09/9tex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696" y="3511914"/>
            <a:ext cx="4261304" cy="319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752528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працівників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локального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регулювання змісту та організації підготовки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 судової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працівників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викладачів) для </a:t>
            </a: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вишколу працівників 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2021-2025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6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8117"/>
          </a:xfrm>
        </p:spPr>
        <p:txBody>
          <a:bodyPr/>
          <a:lstStyle/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6992"/>
            <a:ext cx="5760640" cy="3709852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53592" y="1092464"/>
            <a:ext cx="4390408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" y="1072952"/>
            <a:ext cx="4623218" cy="249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nsj.gov.ua/images/news/harkiv/2021/july/6/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80928"/>
            <a:ext cx="3888432" cy="21865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53364"/>
            <a:ext cx="8229600" cy="3827778"/>
          </a:xfrm>
        </p:spPr>
        <p:txBody>
          <a:bodyPr/>
          <a:lstStyle/>
          <a:p>
            <a:pPr marL="0" indent="0" algn="ctr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школа суддів України провела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занять, 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 підготовлено 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598</a:t>
            </a:r>
            <a:r>
              <a:rPr lang="uk-UA" sz="18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 Служби</a:t>
            </a:r>
            <a:endParaRPr lang="uk-UA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онлайн–семінари–практикуми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“Ефективна  комунікація у професійній діяльності”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онлайн–тренінги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Побудова ефективної команди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особистої безпеки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 </a:t>
            </a:r>
            <a:r>
              <a:rPr lang="uk-UA" sz="18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членів їхніх сімей, працівників апаратів судів. Громадська 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безпека</a:t>
            </a:r>
            <a:r>
              <a:rPr lang="en-US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8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онлайн–круглі столи </a:t>
            </a:r>
            <a:endParaRPr lang="uk-UA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“Функціонування Служби судової охорони в системі правосуддя України” </a:t>
            </a:r>
            <a:endParaRPr lang="uk-UA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онлайн–семінари: “Судова система України, законодавство про судоустрій і статус суддів”, </a:t>
            </a:r>
            <a:r>
              <a:rPr lang="uk-UA" sz="18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“Запобігання </a:t>
            </a: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 протидія корупції: окремі аспекти законодавства України. Особливості електронного декларування”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67544" y="91699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Перше півріччя 2021 року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65104"/>
            <a:ext cx="3888432" cy="2409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22" y="4381142"/>
            <a:ext cx="4260494" cy="2393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703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80" y="693509"/>
            <a:ext cx="8787019" cy="5975851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етика працівників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судді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П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ятак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Віталій Лютий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Мілієнко 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Хавлюк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75537" y="4717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  <p:pic>
        <p:nvPicPr>
          <p:cNvPr id="3074" name="Picture 2" descr="http://nsj.gov.ua/images/news/kiev/2021/september/2/_viber_2021-09-02_13-49-32-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547914" cy="35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10141</TotalTime>
  <Words>561</Words>
  <Application>Microsoft Office PowerPoint</Application>
  <PresentationFormat>Екран (4:3)</PresentationFormat>
  <Paragraphs>79</Paragraphs>
  <Slides>12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Tahoma</vt:lpstr>
      <vt:lpstr>Times New Roman</vt:lpstr>
      <vt:lpstr>Wingdings</vt:lpstr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 Володимир Антонович</cp:lastModifiedBy>
  <cp:revision>575</cp:revision>
  <dcterms:created xsi:type="dcterms:W3CDTF">2016-09-21T20:12:43Z</dcterms:created>
  <dcterms:modified xsi:type="dcterms:W3CDTF">2021-09-09T06:59:04Z</dcterms:modified>
</cp:coreProperties>
</file>