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402" r:id="rId2"/>
    <p:sldId id="456" r:id="rId3"/>
    <p:sldId id="439" r:id="rId4"/>
    <p:sldId id="463" r:id="rId5"/>
    <p:sldId id="464" r:id="rId6"/>
    <p:sldId id="465" r:id="rId7"/>
    <p:sldId id="466" r:id="rId8"/>
    <p:sldId id="467" r:id="rId9"/>
    <p:sldId id="429" r:id="rId10"/>
    <p:sldId id="422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>
        <p:scale>
          <a:sx n="97" d="100"/>
          <a:sy n="97" d="100"/>
        </p:scale>
        <p:origin x="-1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національних стандартів суддівської освіти передбачає проведення на заключній стадії кожного заняття моніторингу та оцінювання й отримання від учасниць і учасників  зворотного зв’язку.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акий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після онлайн–занять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анкетування з використанням електронних опитувальників, а результати таких опитувань ураховувалися для доопрацювання матеріалів курсів і внесення коректив в організацію наступних занять.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AutoShape 2" descr="https://mail.google.com/mail/u/0?ui=2&amp;ik=a6ed3d4738&amp;attid=0.1.1&amp;permmsgid=msg-f:1714803239081164746&amp;th=17cc3475e51f3fca&amp;view=fimg&amp;fur=ip&amp;sz=s0-l75-ft&amp;attbid=ANGjdJ8LItXIlbrSh43I3Qm9Gy_yJsiB6jbdDN1wGHZTDxhwC9leDnUdMiemFRmIMiDTHTpoAFab-BRo8n2f0rOyEHf_D1crP4i76LhfjCsw0K4G25psfPkk-rUOu30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https://mail.google.com/mail/u/0?ui=2&amp;ik=a6ed3d4738&amp;attid=0.1.1&amp;permmsgid=msg-f:1714803239081164746&amp;th=17cc3475e51f3fca&amp;view=fimg&amp;fur=ip&amp;sz=s0-l75-ft&amp;attbid=ANGjdJ8LItXIlbrSh43I3Qm9Gy_yJsiB6jbdDN1wGHZTDxhwC9leDnUdMiemFRmIMiDTHTpoAFab-BRo8n2f0rOyEHf_D1crP4i76LhfjCsw0K4G25psfPkk-rUOu30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https://mail.google.com/mail/u/0?ui=2&amp;ik=a6ed3d4738&amp;attid=0.1.1&amp;permmsgid=msg-f:1714803239081164746&amp;th=17cc3475e51f3fca&amp;view=fimg&amp;fur=ip&amp;sz=s0-l75-ft&amp;attbid=ANGjdJ8LItXIlbrSh43I3Qm9Gy_yJsiB6jbdDN1wGHZTDxhwC9leDnUdMiemFRmIMiDTHTpoAFab-BRo8n2f0rOyEHf_D1crP4i76LhfjCsw0K4G25psfPkk-rUOu30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7416824" cy="38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1570" y="3068960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Дніпро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28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жовт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92089" y="810870"/>
            <a:ext cx="5232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Злагоджена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 діяльність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апорука досягнення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 результатів</a:t>
            </a:r>
            <a:endParaRPr lang="uk-UA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3" y="3068960"/>
            <a:ext cx="273376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70" y="3708529"/>
            <a:ext cx="4361731" cy="2386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6" y="3708529"/>
            <a:ext cx="4248472" cy="23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494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4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працівників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працівників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працівників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440667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10235</TotalTime>
  <Words>385</Words>
  <Application>Microsoft Office PowerPoint</Application>
  <PresentationFormat>Екран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591</cp:revision>
  <dcterms:created xsi:type="dcterms:W3CDTF">2016-09-21T20:12:43Z</dcterms:created>
  <dcterms:modified xsi:type="dcterms:W3CDTF">2021-10-27T19:48:58Z</dcterms:modified>
</cp:coreProperties>
</file>