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0"/>
  </p:notesMasterIdLst>
  <p:sldIdLst>
    <p:sldId id="402" r:id="rId2"/>
    <p:sldId id="462" r:id="rId3"/>
    <p:sldId id="468" r:id="rId4"/>
    <p:sldId id="467" r:id="rId5"/>
    <p:sldId id="465" r:id="rId6"/>
    <p:sldId id="466" r:id="rId7"/>
    <p:sldId id="463" r:id="rId8"/>
    <p:sldId id="28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>
        <p:scale>
          <a:sx n="100" d="100"/>
          <a:sy n="100" d="100"/>
        </p:scale>
        <p:origin x="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688" y="3081932"/>
            <a:ext cx="5040559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семінар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 питання, 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 справ 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 правовідносин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жовтня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049688" y="569524"/>
            <a:ext cx="499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 </a:t>
            </a:r>
            <a:endPara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</a:t>
            </a:r>
            <a:endPara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8" y="2996952"/>
            <a:ext cx="284153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uk-UA" sz="3200" dirty="0"/>
              <a:t/>
            </a:r>
            <a:br>
              <a:rPr lang="uk-UA" sz="3200" dirty="0"/>
            </a:br>
            <a:r>
              <a:rPr lang="ru-RU" sz="3200" dirty="0"/>
              <a:t> 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Київські 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</a:t>
            </a:r>
            <a:b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зміст та методологію суддівської освіти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204" y="3622619"/>
            <a:ext cx="8462267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початку 2000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Вирішальна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прецедентної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Суду, 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 з метою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uk-UA" sz="2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729169" cy="249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2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uk-UA" sz="3200" dirty="0"/>
              <a:t/>
            </a:r>
            <a:br>
              <a:rPr lang="uk-UA" sz="3200" dirty="0"/>
            </a:b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1828"/>
            <a:ext cx="8229600" cy="394138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суддівської освіти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випереджального безперервного характеру, гнучко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процеси, що відбуваються в Україні та світі.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суддівської освіти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адекватно відповідає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 суспільним викликам, а також інтеграційним і глобалізаційним процесам,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належну підготовку суддів для підтримання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(знань, умінь і навичок) залежно від досвіду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 суду, а також з урахуванням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потреб.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69971"/>
            <a:ext cx="2843808" cy="170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 судова практика з розгляду справ щодо кредитних правовідносин</a:t>
            </a:r>
            <a:b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1828"/>
            <a:ext cx="8229600" cy="12241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Національна 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суддів України спільно із Харківським апеляційним судом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місцевих загальних судів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загальноукраїнський круглий стіл “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 правовідносини: проблемні питання судового розгляду”.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" y="3052290"/>
            <a:ext cx="4572000" cy="286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25" y="3052290"/>
            <a:ext cx="4427079" cy="294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6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питання, що виникають при розгляді справ із кредитних правовідносин </a:t>
            </a:r>
            <a:b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54" y="3878161"/>
            <a:ext cx="3733372" cy="287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1" y="3878161"/>
            <a:ext cx="4083068" cy="271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4966" y="1484784"/>
            <a:ext cx="8151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2020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суддів України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 палат у цивільних справах апеляційних судів провела тренінг “Деякі питання, що виникають при розгляді справ із кредитних правовідносин”.     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експрес–опитування,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виконували практичні завдання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кредитного договору та його елементів,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вирішували питання щодо застосування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позовної давності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 спорах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виконання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зобов’язань.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завдань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08573"/>
            <a:ext cx="8229600" cy="2852475"/>
          </a:xfrm>
        </p:spPr>
        <p:txBody>
          <a:bodyPr/>
          <a:lstStyle/>
          <a:p>
            <a:pPr marL="0" indent="0" algn="just">
              <a:buNone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Одним із головних цілей Національної школи 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модернізація 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висококваліфікованих суддівських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кадрів та своєчасне реагування 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зміни в законодавстві, практиці національних судів та Європейського суду з прав людини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Питання щодо 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у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 формувалась із урахуванням потреб суддів на підставі стандартизованих програм підготовки всіх категорій слухачів, кожна з яких передбачала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тренінгів за окремими темами та відповідне оцінювання суддів за їх результатами. </a:t>
            </a:r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Відповідно до Плану науково–дослідної та науково–методичної роботи Національної школи суддів України на 2021 рік у цьому році  розроблено стандартизовану лекцію для суддів </a:t>
            </a:r>
          </a:p>
          <a:p>
            <a:pPr marL="0" indent="0" algn="just">
              <a:buNone/>
            </a:pPr>
            <a:r>
              <a:rPr lang="uk-UA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питання, які виникають при розгляді судом кредитних спорів</a:t>
            </a:r>
            <a:r>
              <a:rPr lang="uk-UA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тренінг 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суддів </a:t>
            </a:r>
            <a:r>
              <a:rPr lang="uk-UA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“Практика розгляду господарськими судами судових спорів, що виникають із кредитних правовідносин</a:t>
            </a:r>
            <a:r>
              <a:rPr lang="uk-UA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який буде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апробовано в  листопаді 2021 року</a:t>
            </a:r>
            <a:r>
              <a:rPr lang="uk-UA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19329"/>
            <a:ext cx="4618856" cy="2349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12085"/>
            <a:ext cx="3734072" cy="25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10484</TotalTime>
  <Words>373</Words>
  <Application>Microsoft Office PowerPoint</Application>
  <PresentationFormat>Екран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22 власність</vt:lpstr>
      <vt:lpstr>Презентація PowerPoint</vt:lpstr>
      <vt:lpstr>Презентація PowerPoint</vt:lpstr>
      <vt:lpstr>     Київські рекомендації  про зміст та методологію суддівської освіти    </vt:lpstr>
      <vt:lpstr>   СТРАТЕГІЯ РОЗВИТКУ  СУДДІВСЬКОЇ ОСВІТИ В УКРАЇНІ   </vt:lpstr>
      <vt:lpstr>Актуальна судова практика з розгляду справ щодо кредитних правовідносин </vt:lpstr>
      <vt:lpstr>Деякі питання, що виникають при розгляді справ із кредитних правовідносин  </vt:lpstr>
      <vt:lpstr>Виконання завдань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593</cp:revision>
  <dcterms:created xsi:type="dcterms:W3CDTF">2016-09-21T20:12:43Z</dcterms:created>
  <dcterms:modified xsi:type="dcterms:W3CDTF">2021-10-29T07:47:43Z</dcterms:modified>
</cp:coreProperties>
</file>