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sldIdLst>
    <p:sldId id="402" r:id="rId2"/>
    <p:sldId id="462" r:id="rId3"/>
    <p:sldId id="468" r:id="rId4"/>
    <p:sldId id="467" r:id="rId5"/>
    <p:sldId id="465" r:id="rId6"/>
    <p:sldId id="466" r:id="rId7"/>
    <p:sldId id="463" r:id="rId8"/>
    <p:sldId id="469" r:id="rId9"/>
    <p:sldId id="470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>
        <p:scale>
          <a:sx n="100" d="100"/>
          <a:sy n="100" d="100"/>
        </p:scale>
        <p:origin x="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687" y="3212976"/>
            <a:ext cx="5040559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суддів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окружних адміністративних судів</a:t>
            </a:r>
          </a:p>
          <a:p>
            <a:pPr algn="ctr">
              <a:defRPr/>
            </a:pP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Харків – Дніпро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1–5 листопада 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049688" y="569524"/>
            <a:ext cx="499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</a:t>
            </a:r>
            <a:endPara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та інтересів особи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" y="2924943"/>
            <a:ext cx="3069057" cy="38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uk-UA" sz="3200" dirty="0"/>
              <a:t/>
            </a:r>
            <a:br>
              <a:rPr lang="uk-UA" sz="3200" dirty="0"/>
            </a:br>
            <a:r>
              <a:rPr lang="ru-RU" sz="3200" dirty="0"/>
              <a:t> 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Київські </a:t>
            </a:r>
            <a: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</a:t>
            </a:r>
            <a:br>
              <a:rPr lang="uk-UA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зміст та методологію суддівської освіти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204" y="3622619"/>
            <a:ext cx="8462267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початку 2000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Вирішальна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прецедентної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Суду, 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 з метою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uk-UA" sz="2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729169" cy="249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2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uk-UA" sz="3200" dirty="0"/>
              <a:t/>
            </a:r>
            <a:br>
              <a:rPr lang="uk-UA" sz="3200" dirty="0"/>
            </a:b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1828"/>
            <a:ext cx="8229600" cy="394138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суддівської освіти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випереджального безперервного характеру, гнучко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процеси, що відбуваються в Україні та світі.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суддівської освіти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адекватно відповідає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 суспільним викликам, а також інтеграційним і глобалізаційним процесам,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належну підготовку суддів для підтримання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(знань, умінь і навичок) залежно від досвіду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 суду, а також з урахуванням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потреб.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69971"/>
            <a:ext cx="2843808" cy="170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86891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 форм і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25" y="692696"/>
            <a:ext cx="8229600" cy="25922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варіативності тематики навчальних продуктів, включно із запровадженням міждисциплінарних та міжвідомчих практик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 форм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більш широке використання </a:t>
            </a:r>
            <a:r>
              <a:rPr lang="uk-UA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онлайн–занять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стандартизованих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 та методичних рекомендацій для проведення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76" y="3501008"/>
            <a:ext cx="4456624" cy="301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1" y="3517007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6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78" y="116632"/>
            <a:ext cx="8229600" cy="432048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Європейського суду</a:t>
            </a:r>
            <a: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046" y="908720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суду</a:t>
            </a:r>
          </a:p>
          <a:p>
            <a:pPr algn="just"/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суду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судочинстві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Європейського суду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Суду 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Суду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 Верховного Суду 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Кравчук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Уханенко</a:t>
            </a: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Кушнір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октор юридичних наук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Ільков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39" y="116632"/>
            <a:ext cx="8229600" cy="432048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Онлайн–тренінги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39" y="626095"/>
            <a:ext cx="8229600" cy="2852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в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модулів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опрацьовано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основ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саморегуляції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саморегуляції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пройдуть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кожному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5" y="1556792"/>
            <a:ext cx="8808268" cy="22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39" y="626095"/>
            <a:ext cx="8229600" cy="2852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944549" cy="3708413"/>
          </a:xfrm>
          <a:prstGeom prst="rect">
            <a:avLst/>
          </a:prstGeom>
        </p:spPr>
      </p:pic>
      <p:sp>
        <p:nvSpPr>
          <p:cNvPr id="8" name="Стрілка вниз 7"/>
          <p:cNvSpPr/>
          <p:nvPr/>
        </p:nvSpPr>
        <p:spPr>
          <a:xfrm>
            <a:off x="3203848" y="74328"/>
            <a:ext cx="2520280" cy="69037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5138571" y="1628800"/>
            <a:ext cx="3984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доступу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режимом доступу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чинного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доступ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51519" y="5517232"/>
            <a:ext cx="8799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изначення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стандарти права на інформацію та інформацію з обмеженим доступом, а також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судова практика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справах про доступ до інформації з обмеженим доступом та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 адміністративних справ.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з обмеженим доступом: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конфіденційна, службова, таємна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інформація,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не підлягає обмеженню в доступі</a:t>
            </a:r>
          </a:p>
        </p:txBody>
      </p:sp>
    </p:spTree>
    <p:extLst>
      <p:ext uri="{BB962C8B-B14F-4D97-AF65-F5344CB8AC3E}">
        <p14:creationId xmlns:p14="http://schemas.microsoft.com/office/powerpoint/2010/main" val="18021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78" y="116632"/>
            <a:ext cx="8229600" cy="432048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теми</a:t>
            </a:r>
            <a: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046" y="764704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практики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Верховного Суду</a:t>
            </a:r>
          </a:p>
          <a:p>
            <a:pPr algn="just"/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судом прав та інтересів  особи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Судовий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адміністративними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дискреційних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</a:p>
          <a:p>
            <a:pPr algn="just"/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доказування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судочинстві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справах</a:t>
            </a:r>
          </a:p>
          <a:p>
            <a:pPr algn="just"/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ділове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письма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 Верховного Суду 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Золотніков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Губська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Берназюк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Кандидати наук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 Гончар,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Андрій 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Ситніков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Оксана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Кабиш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10675</TotalTime>
  <Words>391</Words>
  <Application>Microsoft Office PowerPoint</Application>
  <PresentationFormat>Екран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22 власність</vt:lpstr>
      <vt:lpstr>Презентація PowerPoint</vt:lpstr>
      <vt:lpstr>Презентація PowerPoint</vt:lpstr>
      <vt:lpstr>     Київські рекомендації  про зміст та методологію суддівської освіти    </vt:lpstr>
      <vt:lpstr>   СТРАТЕГІЯ РОЗВИТКУ  СУДДІВСЬКОЇ ОСВІТИ В УКРАЇНІ   </vt:lpstr>
      <vt:lpstr> Використання новітніх форм і методів </vt:lpstr>
      <vt:lpstr> Конвенція та практика Європейського суду </vt:lpstr>
      <vt:lpstr>Онлайн–тренінги</vt:lpstr>
      <vt:lpstr>Презентація PowerPoint</vt:lpstr>
      <vt:lpstr> Спеціальні теми 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664</cp:revision>
  <dcterms:created xsi:type="dcterms:W3CDTF">2016-09-21T20:12:43Z</dcterms:created>
  <dcterms:modified xsi:type="dcterms:W3CDTF">2021-11-01T10:50:24Z</dcterms:modified>
</cp:coreProperties>
</file>