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402" r:id="rId2"/>
    <p:sldId id="456" r:id="rId3"/>
    <p:sldId id="439" r:id="rId4"/>
    <p:sldId id="463" r:id="rId5"/>
    <p:sldId id="429" r:id="rId6"/>
    <p:sldId id="464" r:id="rId7"/>
    <p:sldId id="465" r:id="rId8"/>
    <p:sldId id="441" r:id="rId9"/>
    <p:sldId id="428" r:id="rId10"/>
    <p:sldId id="457" r:id="rId11"/>
    <p:sldId id="454" r:id="rId12"/>
    <p:sldId id="446" r:id="rId13"/>
    <p:sldId id="422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261" autoAdjust="0"/>
  </p:normalViewPr>
  <p:slideViewPr>
    <p:cSldViewPr>
      <p:cViewPr>
        <p:scale>
          <a:sx n="97" d="100"/>
          <a:sy n="97" d="100"/>
        </p:scale>
        <p:origin x="-1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, </a:t>
            </a:r>
            <a:r>
              <a:rPr lang="ru-RU" dirty="0" err="1" smtClean="0"/>
              <a:t>стажування</a:t>
            </a:r>
            <a:r>
              <a:rPr lang="ru-RU" dirty="0" smtClean="0"/>
              <a:t> та </a:t>
            </a:r>
            <a:r>
              <a:rPr lang="ru-RU" dirty="0" err="1" smtClean="0"/>
              <a:t>атестування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4006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особистій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заходи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зпека  в 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effectLst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ідповідальність співробітників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включено: 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</p:txBody>
      </p:sp>
    </p:spTree>
    <p:extLst>
      <p:ext uri="{BB962C8B-B14F-4D97-AF65-F5344CB8AC3E}">
        <p14:creationId xmlns:p14="http://schemas.microsoft.com/office/powerpoint/2010/main" val="25651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9991"/>
            <a:ext cx="8229600" cy="316835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групи: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уддя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</a:t>
            </a:r>
            <a:r>
              <a:rPr lang="uk-UA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 організації “Всеукраїнська асоціація судових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прессекретарів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працівниці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</a:t>
            </a:r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827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77402"/>
            <a:ext cx="8640960" cy="35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48158"/>
            <a:ext cx="8229600" cy="6023029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червня 2021 року Національна школа суддів України провела тренінг для працівників апарату Вищого антикорупційного суду й Територіального управління Служби судової охорони в місті Києві та Київській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“Забезпечення </a:t>
            </a: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суддів і членів їхніх сімей, працівників апаратів судів. Громадська безпека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ході проведення тренінгу використовувалися інтерактивні методи підготовки, зокрема,  інтерактивні лекції, демонстрація відеороликів, модеровані дискусії, експрес–опитування, робота в малих групах, робота з фліп–чартами, тощо.</a:t>
            </a:r>
            <a:endParaRPr lang="uk-UA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Аудиторний тренінг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48894"/>
            <a:ext cx="4480432" cy="2476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28999"/>
            <a:ext cx="2492545" cy="32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5922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8676456" cy="36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996952"/>
            <a:ext cx="54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працівників </a:t>
            </a: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 Вищого антикорупційного суду </a:t>
            </a: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Служби судової охорони: 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листопада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194212" y="49122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 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 якостей для дотримання та забезпечення </a:t>
            </a:r>
          </a:p>
          <a:p>
            <a:pPr algn="ctr"/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езпечної діяльності 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6" y="3133472"/>
            <a:ext cx="3691601" cy="35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401364" y="188640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2" y="3621021"/>
            <a:ext cx="4283968" cy="2855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29" y="3621021"/>
            <a:ext cx="3978571" cy="28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обраних на адміністративні посади в судах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з метою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працівників Служби судової охорони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підвищення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їхньої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(доповнено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№1417-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від 27.04.2021, який набрав чинності 23.05.2021)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5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варіативності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 форм навчання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тренерів (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викладачів)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2021–2025 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195" y="764704"/>
            <a:ext cx="8229600" cy="259228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апаратів судів і підвищення рівня їхньої кваліфікації в першому півріччі 2021 року здійснювалася відповідно до порядку, стандартизованих програм, календарних планів підготовки та дистанційної форми навчання.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занять для працівників апаратів судів у центральному офісі та п'яти регіональних відділеннях, якими було охоплено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9650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працівників апаратів судів. 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9495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СТРАТЕГІЧНИХ ЗАВДАНЬ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40968"/>
            <a:ext cx="6419116" cy="361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53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4581128"/>
            <a:ext cx="8229600" cy="20162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Комплексній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у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комплексом знань, умінь і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3" y="692696"/>
            <a:ext cx="7200800" cy="36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06700"/>
            <a:ext cx="5202912" cy="3350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697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8144" y="732808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5928" y="638125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3100910"/>
            <a:ext cx="4176465" cy="1458769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8" y="3894876"/>
            <a:ext cx="4056526" cy="1766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42722"/>
            <a:ext cx="2952328" cy="22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10846</TotalTime>
  <Words>452</Words>
  <Application>Microsoft Office PowerPoint</Application>
  <PresentationFormat>Екран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Презентація PowerPoint</vt:lpstr>
      <vt:lpstr>Презентація PowerPoint</vt:lpstr>
      <vt:lpstr>Презентація PowerPoint</vt:lpstr>
      <vt:lpstr>Процес Підготовки </vt:lpstr>
      <vt:lpstr>Форми занять 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583</cp:revision>
  <dcterms:created xsi:type="dcterms:W3CDTF">2016-09-21T20:12:43Z</dcterms:created>
  <dcterms:modified xsi:type="dcterms:W3CDTF">2021-11-03T13:36:30Z</dcterms:modified>
</cp:coreProperties>
</file>