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5"/>
  </p:notesMasterIdLst>
  <p:sldIdLst>
    <p:sldId id="402" r:id="rId2"/>
    <p:sldId id="456" r:id="rId3"/>
    <p:sldId id="439" r:id="rId4"/>
    <p:sldId id="463" r:id="rId5"/>
    <p:sldId id="464" r:id="rId6"/>
    <p:sldId id="466" r:id="rId7"/>
    <p:sldId id="428" r:id="rId8"/>
    <p:sldId id="467" r:id="rId9"/>
    <p:sldId id="447" r:id="rId10"/>
    <p:sldId id="448" r:id="rId11"/>
    <p:sldId id="465" r:id="rId12"/>
    <p:sldId id="468" r:id="rId13"/>
    <p:sldId id="280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9933"/>
    <a:srgbClr val="9A4132"/>
    <a:srgbClr val="CC3300"/>
    <a:srgbClr val="996633"/>
    <a:srgbClr val="6E6924"/>
    <a:srgbClr val="F93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317" autoAdjust="0"/>
    <p:restoredTop sz="94419" autoAdjust="0"/>
  </p:normalViewPr>
  <p:slideViewPr>
    <p:cSldViewPr>
      <p:cViewPr>
        <p:scale>
          <a:sx n="97" d="100"/>
          <a:sy n="97" d="100"/>
        </p:scale>
        <p:origin x="-114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8B2BB-EB72-4357-8E0A-FC5BF62BEEB8}" type="datetimeFigureOut">
              <a:rPr lang="ru-RU" smtClean="0"/>
              <a:pPr/>
              <a:t>04.11.2021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17E37-287C-4CA7-824D-D7D8473018BB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0706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err="1" smtClean="0"/>
              <a:t>організовує</a:t>
            </a:r>
            <a:r>
              <a:rPr lang="ru-RU" dirty="0" smtClean="0"/>
              <a:t> </a:t>
            </a:r>
            <a:r>
              <a:rPr lang="ru-RU" dirty="0" err="1" smtClean="0"/>
              <a:t>професійне</a:t>
            </a:r>
            <a:r>
              <a:rPr lang="ru-RU" dirty="0" smtClean="0"/>
              <a:t> </a:t>
            </a:r>
            <a:r>
              <a:rPr lang="ru-RU" dirty="0" err="1" smtClean="0"/>
              <a:t>навчання</a:t>
            </a:r>
            <a:r>
              <a:rPr lang="ru-RU" dirty="0" smtClean="0"/>
              <a:t>, </a:t>
            </a:r>
            <a:r>
              <a:rPr lang="ru-RU" dirty="0" err="1" smtClean="0"/>
              <a:t>професійну</a:t>
            </a:r>
            <a:r>
              <a:rPr lang="ru-RU" dirty="0" smtClean="0"/>
              <a:t> </a:t>
            </a:r>
            <a:r>
              <a:rPr lang="ru-RU" dirty="0" err="1" smtClean="0"/>
              <a:t>підготовку</a:t>
            </a:r>
            <a:r>
              <a:rPr lang="ru-RU" dirty="0" smtClean="0"/>
              <a:t>, </a:t>
            </a:r>
            <a:r>
              <a:rPr lang="ru-RU" dirty="0" err="1" smtClean="0"/>
              <a:t>стажування</a:t>
            </a:r>
            <a:r>
              <a:rPr lang="ru-RU" dirty="0" smtClean="0"/>
              <a:t> та </a:t>
            </a:r>
            <a:r>
              <a:rPr lang="ru-RU" dirty="0" err="1" smtClean="0"/>
              <a:t>атестування</a:t>
            </a:r>
            <a:r>
              <a:rPr lang="ru-RU" dirty="0" smtClean="0"/>
              <a:t> </a:t>
            </a:r>
            <a:r>
              <a:rPr lang="ru-RU" dirty="0" err="1" smtClean="0"/>
              <a:t>співробітників</a:t>
            </a:r>
            <a:r>
              <a:rPr lang="ru-RU" dirty="0" smtClean="0"/>
              <a:t> </a:t>
            </a:r>
            <a:r>
              <a:rPr lang="ru-RU" dirty="0" err="1" smtClean="0"/>
              <a:t>Служби</a:t>
            </a:r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044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717E37-287C-4CA7-824D-D7D8473018B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8" name="Freeform 6"/>
            <p:cNvSpPr>
              <a:spLocks noEditPoints="1"/>
            </p:cNvSpPr>
            <p:nvPr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9" name="Rectangle 7"/>
            <p:cNvSpPr>
              <a:spLocks noChangeArrowheads="1"/>
            </p:cNvSpPr>
            <p:nvPr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9" name="Freeform 17"/>
            <p:cNvSpPr>
              <a:spLocks noEditPoints="1"/>
            </p:cNvSpPr>
            <p:nvPr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0" name="Freeform 18"/>
            <p:cNvSpPr>
              <a:spLocks noEditPoints="1"/>
            </p:cNvSpPr>
            <p:nvPr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2" name="Freeform 20"/>
            <p:cNvSpPr>
              <a:spLocks noEditPoints="1"/>
            </p:cNvSpPr>
            <p:nvPr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4" name="Freeform 22"/>
            <p:cNvSpPr>
              <a:spLocks noEditPoints="1"/>
            </p:cNvSpPr>
            <p:nvPr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6" name="Freeform 24"/>
            <p:cNvSpPr>
              <a:spLocks noEditPoints="1"/>
            </p:cNvSpPr>
            <p:nvPr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7" name="Freeform 25"/>
            <p:cNvSpPr>
              <a:spLocks noEditPoints="1"/>
            </p:cNvSpPr>
            <p:nvPr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8" name="Freeform 26"/>
            <p:cNvSpPr>
              <a:spLocks noEditPoints="1"/>
            </p:cNvSpPr>
            <p:nvPr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29" name="Oval 27"/>
            <p:cNvSpPr>
              <a:spLocks noChangeArrowheads="1"/>
            </p:cNvSpPr>
            <p:nvPr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0" name="Oval 28"/>
            <p:cNvSpPr>
              <a:spLocks noChangeArrowheads="1"/>
            </p:cNvSpPr>
            <p:nvPr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2" name="Freeform 30"/>
            <p:cNvSpPr>
              <a:spLocks noEditPoints="1"/>
            </p:cNvSpPr>
            <p:nvPr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3" name="Freeform 31"/>
            <p:cNvSpPr>
              <a:spLocks noEditPoints="1"/>
            </p:cNvSpPr>
            <p:nvPr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6" name="AutoShape 34"/>
            <p:cNvSpPr>
              <a:spLocks noChangeArrowheads="1"/>
            </p:cNvSpPr>
            <p:nvPr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6423" name="Rectangle 3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uk-UA" smtClean="0"/>
              <a:t>Зразок підзаголовка</a:t>
            </a:r>
            <a:endParaRPr lang="ru-RU"/>
          </a:p>
        </p:txBody>
      </p:sp>
      <p:sp>
        <p:nvSpPr>
          <p:cNvPr id="16424" name="Rectangle 40"/>
          <p:cNvSpPr>
            <a:spLocks noGrp="1" noChangeArrowheads="1"/>
          </p:cNvSpPr>
          <p:nvPr>
            <p:ph type="ctrTitle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9" name="Rectangle 3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0" name="Rectangle 3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A64DD-B714-4EE7-89A0-3B0945B1EAA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3322E-117F-4C5F-8410-E487653B2661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C26D7-633A-4D26-8DF8-A359A3EBF47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BF052-6834-4380-B3E7-71D73401D5A5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82BF-9AF0-4507-8887-19BBD7401434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E0184-FCFA-4665-A04E-D44741C772A6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5D5B9-33A8-4665-8E75-60405E0FC6DC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1BB78-B9A4-4AF4-A4A3-406AA1DB3D0A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84FFA5-CD16-40E6-A9E3-E63D0307BDCF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785391-AEB8-44E6-8195-AC998837B2E0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uk-UA" noProof="0" smtClean="0"/>
              <a:t>Клацніть піктограму, щоб додати зображення</a:t>
            </a:r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2538A-32ED-4EF4-AC96-69E003BCB0D9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800475" y="1789113"/>
            <a:ext cx="5340350" cy="5056187"/>
            <a:chOff x="2394" y="1127"/>
            <a:chExt cx="3364" cy="3185"/>
          </a:xfrm>
        </p:grpSpPr>
        <p:sp>
          <p:nvSpPr>
            <p:cNvPr id="15363" name="Rectangle 3"/>
            <p:cNvSpPr>
              <a:spLocks noChangeArrowheads="1"/>
            </p:cNvSpPr>
            <p:nvPr userDrawn="1"/>
          </p:nvSpPr>
          <p:spPr bwMode="ltGray">
            <a:xfrm>
              <a:off x="4230" y="1365"/>
              <a:ext cx="197" cy="10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4" name="Oval 4"/>
            <p:cNvSpPr>
              <a:spLocks noChangeArrowheads="1"/>
            </p:cNvSpPr>
            <p:nvPr userDrawn="1"/>
          </p:nvSpPr>
          <p:spPr bwMode="ltGray">
            <a:xfrm>
              <a:off x="4299" y="1185"/>
              <a:ext cx="47" cy="47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5" name="Rectangle 5"/>
            <p:cNvSpPr>
              <a:spLocks noChangeArrowheads="1"/>
            </p:cNvSpPr>
            <p:nvPr userDrawn="1"/>
          </p:nvSpPr>
          <p:spPr bwMode="ltGray">
            <a:xfrm rot="995337">
              <a:off x="5205" y="1495"/>
              <a:ext cx="6" cy="20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6" name="Freeform 6"/>
            <p:cNvSpPr>
              <a:spLocks noEditPoints="1"/>
            </p:cNvSpPr>
            <p:nvPr userDrawn="1"/>
          </p:nvSpPr>
          <p:spPr bwMode="ltGray">
            <a:xfrm>
              <a:off x="4871" y="3508"/>
              <a:ext cx="66" cy="96"/>
            </a:xfrm>
            <a:custGeom>
              <a:avLst/>
              <a:gdLst/>
              <a:ahLst/>
              <a:cxnLst>
                <a:cxn ang="0">
                  <a:pos x="18" y="96"/>
                </a:cxn>
                <a:cxn ang="0">
                  <a:pos x="42" y="78"/>
                </a:cxn>
                <a:cxn ang="0">
                  <a:pos x="60" y="60"/>
                </a:cxn>
                <a:cxn ang="0">
                  <a:pos x="66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24" y="6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0" y="60"/>
                </a:cxn>
                <a:cxn ang="0">
                  <a:pos x="12" y="84"/>
                </a:cxn>
                <a:cxn ang="0">
                  <a:pos x="18" y="96"/>
                </a:cxn>
                <a:cxn ang="0">
                  <a:pos x="18" y="96"/>
                </a:cxn>
                <a:cxn ang="0">
                  <a:pos x="42" y="18"/>
                </a:cxn>
                <a:cxn ang="0">
                  <a:pos x="54" y="24"/>
                </a:cxn>
                <a:cxn ang="0">
                  <a:pos x="60" y="36"/>
                </a:cxn>
                <a:cxn ang="0">
                  <a:pos x="60" y="48"/>
                </a:cxn>
                <a:cxn ang="0">
                  <a:pos x="54" y="54"/>
                </a:cxn>
                <a:cxn ang="0">
                  <a:pos x="36" y="72"/>
                </a:cxn>
                <a:cxn ang="0">
                  <a:pos x="24" y="78"/>
                </a:cxn>
                <a:cxn ang="0">
                  <a:pos x="24" y="78"/>
                </a:cxn>
                <a:cxn ang="0">
                  <a:pos x="12" y="48"/>
                </a:cxn>
                <a:cxn ang="0">
                  <a:pos x="18" y="24"/>
                </a:cxn>
                <a:cxn ang="0">
                  <a:pos x="30" y="18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66" h="96">
                  <a:moveTo>
                    <a:pt x="18" y="96"/>
                  </a:moveTo>
                  <a:lnTo>
                    <a:pt x="42" y="78"/>
                  </a:lnTo>
                  <a:lnTo>
                    <a:pt x="60" y="60"/>
                  </a:lnTo>
                  <a:lnTo>
                    <a:pt x="66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24" y="6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0" y="60"/>
                  </a:lnTo>
                  <a:lnTo>
                    <a:pt x="12" y="84"/>
                  </a:lnTo>
                  <a:lnTo>
                    <a:pt x="18" y="96"/>
                  </a:lnTo>
                  <a:lnTo>
                    <a:pt x="18" y="96"/>
                  </a:lnTo>
                  <a:close/>
                  <a:moveTo>
                    <a:pt x="42" y="18"/>
                  </a:moveTo>
                  <a:lnTo>
                    <a:pt x="54" y="24"/>
                  </a:lnTo>
                  <a:lnTo>
                    <a:pt x="60" y="36"/>
                  </a:lnTo>
                  <a:lnTo>
                    <a:pt x="60" y="48"/>
                  </a:lnTo>
                  <a:lnTo>
                    <a:pt x="54" y="54"/>
                  </a:lnTo>
                  <a:lnTo>
                    <a:pt x="36" y="72"/>
                  </a:lnTo>
                  <a:lnTo>
                    <a:pt x="24" y="78"/>
                  </a:lnTo>
                  <a:lnTo>
                    <a:pt x="24" y="78"/>
                  </a:lnTo>
                  <a:lnTo>
                    <a:pt x="12" y="48"/>
                  </a:lnTo>
                  <a:lnTo>
                    <a:pt x="18" y="24"/>
                  </a:lnTo>
                  <a:lnTo>
                    <a:pt x="30" y="18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67" name="Rectangle 7"/>
            <p:cNvSpPr>
              <a:spLocks noChangeArrowheads="1"/>
            </p:cNvSpPr>
            <p:nvPr userDrawn="1"/>
          </p:nvSpPr>
          <p:spPr bwMode="ltGray">
            <a:xfrm rot="91736">
              <a:off x="5487" y="1535"/>
              <a:ext cx="6" cy="199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8" name="Rectangle 8"/>
            <p:cNvSpPr>
              <a:spLocks noChangeArrowheads="1"/>
            </p:cNvSpPr>
            <p:nvPr userDrawn="1"/>
          </p:nvSpPr>
          <p:spPr bwMode="ltGray">
            <a:xfrm rot="-926223">
              <a:off x="5640" y="1521"/>
              <a:ext cx="6" cy="881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69" name="Rectangle 9"/>
            <p:cNvSpPr>
              <a:spLocks noChangeArrowheads="1"/>
            </p:cNvSpPr>
            <p:nvPr userDrawn="1"/>
          </p:nvSpPr>
          <p:spPr bwMode="ltGray">
            <a:xfrm rot="-1140313">
              <a:off x="3444" y="1816"/>
              <a:ext cx="6" cy="203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0" name="Rectangle 10"/>
            <p:cNvSpPr>
              <a:spLocks noChangeArrowheads="1"/>
            </p:cNvSpPr>
            <p:nvPr userDrawn="1"/>
          </p:nvSpPr>
          <p:spPr bwMode="ltGray">
            <a:xfrm rot="1114412">
              <a:off x="2757" y="1821"/>
              <a:ext cx="6" cy="21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1" name="Rectangle 11"/>
            <p:cNvSpPr>
              <a:spLocks noChangeArrowheads="1"/>
            </p:cNvSpPr>
            <p:nvPr userDrawn="1"/>
          </p:nvSpPr>
          <p:spPr bwMode="ltGray">
            <a:xfrm rot="254676">
              <a:off x="3035" y="1870"/>
              <a:ext cx="6" cy="190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72" name="Freeform 12"/>
            <p:cNvSpPr>
              <a:spLocks/>
            </p:cNvSpPr>
            <p:nvPr userDrawn="1"/>
          </p:nvSpPr>
          <p:spPr bwMode="ltGray">
            <a:xfrm>
              <a:off x="4007" y="3021"/>
              <a:ext cx="623" cy="156"/>
            </a:xfrm>
            <a:custGeom>
              <a:avLst/>
              <a:gdLst/>
              <a:ahLst/>
              <a:cxnLst>
                <a:cxn ang="0">
                  <a:pos x="6" y="18"/>
                </a:cxn>
                <a:cxn ang="0">
                  <a:pos x="162" y="36"/>
                </a:cxn>
                <a:cxn ang="0">
                  <a:pos x="251" y="36"/>
                </a:cxn>
                <a:cxn ang="0">
                  <a:pos x="354" y="30"/>
                </a:cxn>
                <a:cxn ang="0">
                  <a:pos x="473" y="18"/>
                </a:cxn>
                <a:cxn ang="0">
                  <a:pos x="611" y="0"/>
                </a:cxn>
                <a:cxn ang="0">
                  <a:pos x="623" y="114"/>
                </a:cxn>
                <a:cxn ang="0">
                  <a:pos x="497" y="138"/>
                </a:cxn>
                <a:cxn ang="0">
                  <a:pos x="414" y="150"/>
                </a:cxn>
                <a:cxn ang="0">
                  <a:pos x="318" y="156"/>
                </a:cxn>
                <a:cxn ang="0">
                  <a:pos x="215" y="156"/>
                </a:cxn>
                <a:cxn ang="0">
                  <a:pos x="108" y="150"/>
                </a:cxn>
                <a:cxn ang="0">
                  <a:pos x="0" y="132"/>
                </a:cxn>
                <a:cxn ang="0">
                  <a:pos x="6" y="18"/>
                </a:cxn>
                <a:cxn ang="0">
                  <a:pos x="6" y="18"/>
                </a:cxn>
              </a:cxnLst>
              <a:rect l="0" t="0" r="r" b="b"/>
              <a:pathLst>
                <a:path w="623" h="156">
                  <a:moveTo>
                    <a:pt x="6" y="18"/>
                  </a:moveTo>
                  <a:lnTo>
                    <a:pt x="162" y="36"/>
                  </a:lnTo>
                  <a:lnTo>
                    <a:pt x="251" y="36"/>
                  </a:lnTo>
                  <a:lnTo>
                    <a:pt x="354" y="30"/>
                  </a:lnTo>
                  <a:lnTo>
                    <a:pt x="473" y="18"/>
                  </a:lnTo>
                  <a:lnTo>
                    <a:pt x="611" y="0"/>
                  </a:lnTo>
                  <a:lnTo>
                    <a:pt x="623" y="114"/>
                  </a:lnTo>
                  <a:lnTo>
                    <a:pt x="497" y="138"/>
                  </a:lnTo>
                  <a:lnTo>
                    <a:pt x="414" y="150"/>
                  </a:lnTo>
                  <a:lnTo>
                    <a:pt x="318" y="156"/>
                  </a:lnTo>
                  <a:lnTo>
                    <a:pt x="215" y="156"/>
                  </a:lnTo>
                  <a:lnTo>
                    <a:pt x="108" y="150"/>
                  </a:lnTo>
                  <a:lnTo>
                    <a:pt x="0" y="132"/>
                  </a:lnTo>
                  <a:lnTo>
                    <a:pt x="6" y="18"/>
                  </a:lnTo>
                  <a:lnTo>
                    <a:pt x="6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3" name="Freeform 13"/>
            <p:cNvSpPr>
              <a:spLocks/>
            </p:cNvSpPr>
            <p:nvPr userDrawn="1"/>
          </p:nvSpPr>
          <p:spPr bwMode="ltGray">
            <a:xfrm>
              <a:off x="4762" y="3591"/>
              <a:ext cx="996" cy="126"/>
            </a:xfrm>
            <a:custGeom>
              <a:avLst/>
              <a:gdLst/>
              <a:ahLst/>
              <a:cxnLst>
                <a:cxn ang="0">
                  <a:pos x="754" y="6"/>
                </a:cxn>
                <a:cxn ang="0">
                  <a:pos x="652" y="6"/>
                </a:cxn>
                <a:cxn ang="0">
                  <a:pos x="563" y="6"/>
                </a:cxn>
                <a:cxn ang="0">
                  <a:pos x="479" y="6"/>
                </a:cxn>
                <a:cxn ang="0">
                  <a:pos x="401" y="6"/>
                </a:cxn>
                <a:cxn ang="0">
                  <a:pos x="335" y="0"/>
                </a:cxn>
                <a:cxn ang="0">
                  <a:pos x="276" y="0"/>
                </a:cxn>
                <a:cxn ang="0">
                  <a:pos x="222" y="0"/>
                </a:cxn>
                <a:cxn ang="0">
                  <a:pos x="180" y="6"/>
                </a:cxn>
                <a:cxn ang="0">
                  <a:pos x="138" y="6"/>
                </a:cxn>
                <a:cxn ang="0">
                  <a:pos x="108" y="6"/>
                </a:cxn>
                <a:cxn ang="0">
                  <a:pos x="54" y="6"/>
                </a:cxn>
                <a:cxn ang="0">
                  <a:pos x="24" y="12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0" y="54"/>
                </a:cxn>
                <a:cxn ang="0">
                  <a:pos x="60" y="60"/>
                </a:cxn>
                <a:cxn ang="0">
                  <a:pos x="90" y="72"/>
                </a:cxn>
                <a:cxn ang="0">
                  <a:pos x="144" y="84"/>
                </a:cxn>
                <a:cxn ang="0">
                  <a:pos x="210" y="90"/>
                </a:cxn>
                <a:cxn ang="0">
                  <a:pos x="293" y="102"/>
                </a:cxn>
                <a:cxn ang="0">
                  <a:pos x="389" y="108"/>
                </a:cxn>
                <a:cxn ang="0">
                  <a:pos x="503" y="120"/>
                </a:cxn>
                <a:cxn ang="0">
                  <a:pos x="622" y="120"/>
                </a:cxn>
                <a:cxn ang="0">
                  <a:pos x="754" y="126"/>
                </a:cxn>
                <a:cxn ang="0">
                  <a:pos x="873" y="126"/>
                </a:cxn>
                <a:cxn ang="0">
                  <a:pos x="993" y="126"/>
                </a:cxn>
                <a:cxn ang="0">
                  <a:pos x="993" y="12"/>
                </a:cxn>
                <a:cxn ang="0">
                  <a:pos x="879" y="12"/>
                </a:cxn>
                <a:cxn ang="0">
                  <a:pos x="754" y="6"/>
                </a:cxn>
                <a:cxn ang="0">
                  <a:pos x="754" y="6"/>
                </a:cxn>
              </a:cxnLst>
              <a:rect l="0" t="0" r="r" b="b"/>
              <a:pathLst>
                <a:path w="993" h="126">
                  <a:moveTo>
                    <a:pt x="754" y="6"/>
                  </a:moveTo>
                  <a:lnTo>
                    <a:pt x="652" y="6"/>
                  </a:lnTo>
                  <a:lnTo>
                    <a:pt x="563" y="6"/>
                  </a:lnTo>
                  <a:lnTo>
                    <a:pt x="479" y="6"/>
                  </a:lnTo>
                  <a:lnTo>
                    <a:pt x="401" y="6"/>
                  </a:lnTo>
                  <a:lnTo>
                    <a:pt x="335" y="0"/>
                  </a:lnTo>
                  <a:lnTo>
                    <a:pt x="276" y="0"/>
                  </a:lnTo>
                  <a:lnTo>
                    <a:pt x="222" y="0"/>
                  </a:lnTo>
                  <a:lnTo>
                    <a:pt x="180" y="6"/>
                  </a:lnTo>
                  <a:lnTo>
                    <a:pt x="138" y="6"/>
                  </a:lnTo>
                  <a:lnTo>
                    <a:pt x="108" y="6"/>
                  </a:lnTo>
                  <a:lnTo>
                    <a:pt x="54" y="6"/>
                  </a:lnTo>
                  <a:lnTo>
                    <a:pt x="24" y="12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0" y="54"/>
                  </a:lnTo>
                  <a:lnTo>
                    <a:pt x="60" y="60"/>
                  </a:lnTo>
                  <a:lnTo>
                    <a:pt x="90" y="72"/>
                  </a:lnTo>
                  <a:lnTo>
                    <a:pt x="144" y="84"/>
                  </a:lnTo>
                  <a:lnTo>
                    <a:pt x="210" y="90"/>
                  </a:lnTo>
                  <a:lnTo>
                    <a:pt x="293" y="102"/>
                  </a:lnTo>
                  <a:lnTo>
                    <a:pt x="389" y="108"/>
                  </a:lnTo>
                  <a:lnTo>
                    <a:pt x="503" y="120"/>
                  </a:lnTo>
                  <a:lnTo>
                    <a:pt x="622" y="120"/>
                  </a:lnTo>
                  <a:lnTo>
                    <a:pt x="754" y="126"/>
                  </a:lnTo>
                  <a:lnTo>
                    <a:pt x="873" y="126"/>
                  </a:lnTo>
                  <a:lnTo>
                    <a:pt x="993" y="126"/>
                  </a:lnTo>
                  <a:lnTo>
                    <a:pt x="993" y="12"/>
                  </a:lnTo>
                  <a:lnTo>
                    <a:pt x="879" y="12"/>
                  </a:lnTo>
                  <a:lnTo>
                    <a:pt x="754" y="6"/>
                  </a:lnTo>
                  <a:lnTo>
                    <a:pt x="754" y="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4" name="Freeform 14"/>
            <p:cNvSpPr>
              <a:spLocks/>
            </p:cNvSpPr>
            <p:nvPr userDrawn="1"/>
          </p:nvSpPr>
          <p:spPr bwMode="ltGray">
            <a:xfrm>
              <a:off x="4786" y="3645"/>
              <a:ext cx="972" cy="2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" y="54"/>
                </a:cxn>
                <a:cxn ang="0">
                  <a:pos x="66" y="96"/>
                </a:cxn>
                <a:cxn ang="0">
                  <a:pos x="120" y="137"/>
                </a:cxn>
                <a:cxn ang="0">
                  <a:pos x="198" y="173"/>
                </a:cxn>
                <a:cxn ang="0">
                  <a:pos x="293" y="203"/>
                </a:cxn>
                <a:cxn ang="0">
                  <a:pos x="353" y="215"/>
                </a:cxn>
                <a:cxn ang="0">
                  <a:pos x="413" y="227"/>
                </a:cxn>
                <a:cxn ang="0">
                  <a:pos x="479" y="233"/>
                </a:cxn>
                <a:cxn ang="0">
                  <a:pos x="556" y="239"/>
                </a:cxn>
                <a:cxn ang="0">
                  <a:pos x="634" y="245"/>
                </a:cxn>
                <a:cxn ang="0">
                  <a:pos x="724" y="245"/>
                </a:cxn>
                <a:cxn ang="0">
                  <a:pos x="855" y="245"/>
                </a:cxn>
                <a:cxn ang="0">
                  <a:pos x="969" y="239"/>
                </a:cxn>
                <a:cxn ang="0">
                  <a:pos x="969" y="60"/>
                </a:cxn>
                <a:cxn ang="0">
                  <a:pos x="700" y="60"/>
                </a:cxn>
                <a:cxn ang="0">
                  <a:pos x="503" y="54"/>
                </a:cxn>
                <a:cxn ang="0">
                  <a:pos x="317" y="42"/>
                </a:cxn>
                <a:cxn ang="0">
                  <a:pos x="150" y="24"/>
                </a:cxn>
                <a:cxn ang="0">
                  <a:pos x="72" y="1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969" h="245">
                  <a:moveTo>
                    <a:pt x="0" y="0"/>
                  </a:moveTo>
                  <a:lnTo>
                    <a:pt x="24" y="54"/>
                  </a:lnTo>
                  <a:lnTo>
                    <a:pt x="66" y="96"/>
                  </a:lnTo>
                  <a:lnTo>
                    <a:pt x="120" y="137"/>
                  </a:lnTo>
                  <a:lnTo>
                    <a:pt x="198" y="173"/>
                  </a:lnTo>
                  <a:lnTo>
                    <a:pt x="293" y="203"/>
                  </a:lnTo>
                  <a:lnTo>
                    <a:pt x="353" y="215"/>
                  </a:lnTo>
                  <a:lnTo>
                    <a:pt x="413" y="227"/>
                  </a:lnTo>
                  <a:lnTo>
                    <a:pt x="479" y="233"/>
                  </a:lnTo>
                  <a:lnTo>
                    <a:pt x="556" y="239"/>
                  </a:lnTo>
                  <a:lnTo>
                    <a:pt x="634" y="245"/>
                  </a:lnTo>
                  <a:lnTo>
                    <a:pt x="724" y="245"/>
                  </a:lnTo>
                  <a:lnTo>
                    <a:pt x="855" y="245"/>
                  </a:lnTo>
                  <a:lnTo>
                    <a:pt x="969" y="239"/>
                  </a:lnTo>
                  <a:lnTo>
                    <a:pt x="969" y="60"/>
                  </a:lnTo>
                  <a:lnTo>
                    <a:pt x="700" y="60"/>
                  </a:lnTo>
                  <a:lnTo>
                    <a:pt x="503" y="54"/>
                  </a:lnTo>
                  <a:lnTo>
                    <a:pt x="317" y="42"/>
                  </a:lnTo>
                  <a:lnTo>
                    <a:pt x="150" y="24"/>
                  </a:lnTo>
                  <a:lnTo>
                    <a:pt x="72" y="1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5" name="Freeform 15"/>
            <p:cNvSpPr>
              <a:spLocks/>
            </p:cNvSpPr>
            <p:nvPr userDrawn="1"/>
          </p:nvSpPr>
          <p:spPr bwMode="ltGray">
            <a:xfrm>
              <a:off x="4804" y="3591"/>
              <a:ext cx="954" cy="90"/>
            </a:xfrm>
            <a:custGeom>
              <a:avLst/>
              <a:gdLst/>
              <a:ahLst/>
              <a:cxnLst>
                <a:cxn ang="0">
                  <a:pos x="700" y="0"/>
                </a:cxn>
                <a:cxn ang="0">
                  <a:pos x="598" y="0"/>
                </a:cxn>
                <a:cxn ang="0">
                  <a:pos x="515" y="0"/>
                </a:cxn>
                <a:cxn ang="0">
                  <a:pos x="431" y="0"/>
                </a:cxn>
                <a:cxn ang="0">
                  <a:pos x="365" y="0"/>
                </a:cxn>
                <a:cxn ang="0">
                  <a:pos x="299" y="0"/>
                </a:cxn>
                <a:cxn ang="0">
                  <a:pos x="245" y="0"/>
                </a:cxn>
                <a:cxn ang="0">
                  <a:pos x="198" y="0"/>
                </a:cxn>
                <a:cxn ang="0">
                  <a:pos x="162" y="0"/>
                </a:cxn>
                <a:cxn ang="0">
                  <a:pos x="126" y="6"/>
                </a:cxn>
                <a:cxn ang="0">
                  <a:pos x="96" y="6"/>
                </a:cxn>
                <a:cxn ang="0">
                  <a:pos x="54" y="12"/>
                </a:cxn>
                <a:cxn ang="0">
                  <a:pos x="30" y="12"/>
                </a:cxn>
                <a:cxn ang="0">
                  <a:pos x="12" y="18"/>
                </a:cxn>
                <a:cxn ang="0">
                  <a:pos x="6" y="18"/>
                </a:cxn>
                <a:cxn ang="0">
                  <a:pos x="0" y="24"/>
                </a:cxn>
                <a:cxn ang="0">
                  <a:pos x="6" y="30"/>
                </a:cxn>
                <a:cxn ang="0">
                  <a:pos x="24" y="36"/>
                </a:cxn>
                <a:cxn ang="0">
                  <a:pos x="54" y="42"/>
                </a:cxn>
                <a:cxn ang="0">
                  <a:pos x="102" y="54"/>
                </a:cxn>
                <a:cxn ang="0">
                  <a:pos x="168" y="60"/>
                </a:cxn>
                <a:cxn ang="0">
                  <a:pos x="251" y="66"/>
                </a:cxn>
                <a:cxn ang="0">
                  <a:pos x="341" y="78"/>
                </a:cxn>
                <a:cxn ang="0">
                  <a:pos x="449" y="84"/>
                </a:cxn>
                <a:cxn ang="0">
                  <a:pos x="568" y="84"/>
                </a:cxn>
                <a:cxn ang="0">
                  <a:pos x="694" y="90"/>
                </a:cxn>
                <a:cxn ang="0">
                  <a:pos x="825" y="90"/>
                </a:cxn>
                <a:cxn ang="0">
                  <a:pos x="951" y="90"/>
                </a:cxn>
                <a:cxn ang="0">
                  <a:pos x="951" y="6"/>
                </a:cxn>
                <a:cxn ang="0">
                  <a:pos x="831" y="6"/>
                </a:cxn>
                <a:cxn ang="0">
                  <a:pos x="772" y="6"/>
                </a:cxn>
                <a:cxn ang="0">
                  <a:pos x="700" y="0"/>
                </a:cxn>
                <a:cxn ang="0">
                  <a:pos x="700" y="0"/>
                </a:cxn>
              </a:cxnLst>
              <a:rect l="0" t="0" r="r" b="b"/>
              <a:pathLst>
                <a:path w="951" h="90">
                  <a:moveTo>
                    <a:pt x="700" y="0"/>
                  </a:moveTo>
                  <a:lnTo>
                    <a:pt x="598" y="0"/>
                  </a:lnTo>
                  <a:lnTo>
                    <a:pt x="515" y="0"/>
                  </a:lnTo>
                  <a:lnTo>
                    <a:pt x="431" y="0"/>
                  </a:lnTo>
                  <a:lnTo>
                    <a:pt x="365" y="0"/>
                  </a:lnTo>
                  <a:lnTo>
                    <a:pt x="299" y="0"/>
                  </a:lnTo>
                  <a:lnTo>
                    <a:pt x="245" y="0"/>
                  </a:lnTo>
                  <a:lnTo>
                    <a:pt x="198" y="0"/>
                  </a:lnTo>
                  <a:lnTo>
                    <a:pt x="162" y="0"/>
                  </a:lnTo>
                  <a:lnTo>
                    <a:pt x="126" y="6"/>
                  </a:lnTo>
                  <a:lnTo>
                    <a:pt x="96" y="6"/>
                  </a:lnTo>
                  <a:lnTo>
                    <a:pt x="54" y="12"/>
                  </a:lnTo>
                  <a:lnTo>
                    <a:pt x="30" y="12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0" y="24"/>
                  </a:lnTo>
                  <a:lnTo>
                    <a:pt x="6" y="30"/>
                  </a:lnTo>
                  <a:lnTo>
                    <a:pt x="24" y="36"/>
                  </a:lnTo>
                  <a:lnTo>
                    <a:pt x="54" y="42"/>
                  </a:lnTo>
                  <a:lnTo>
                    <a:pt x="102" y="54"/>
                  </a:lnTo>
                  <a:lnTo>
                    <a:pt x="168" y="60"/>
                  </a:lnTo>
                  <a:lnTo>
                    <a:pt x="251" y="66"/>
                  </a:lnTo>
                  <a:lnTo>
                    <a:pt x="341" y="78"/>
                  </a:lnTo>
                  <a:lnTo>
                    <a:pt x="449" y="84"/>
                  </a:lnTo>
                  <a:lnTo>
                    <a:pt x="568" y="84"/>
                  </a:lnTo>
                  <a:lnTo>
                    <a:pt x="694" y="90"/>
                  </a:lnTo>
                  <a:lnTo>
                    <a:pt x="825" y="90"/>
                  </a:lnTo>
                  <a:lnTo>
                    <a:pt x="951" y="90"/>
                  </a:lnTo>
                  <a:lnTo>
                    <a:pt x="951" y="6"/>
                  </a:lnTo>
                  <a:lnTo>
                    <a:pt x="831" y="6"/>
                  </a:lnTo>
                  <a:lnTo>
                    <a:pt x="772" y="6"/>
                  </a:lnTo>
                  <a:lnTo>
                    <a:pt x="700" y="0"/>
                  </a:lnTo>
                  <a:lnTo>
                    <a:pt x="7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6" name="Freeform 16"/>
            <p:cNvSpPr>
              <a:spLocks/>
            </p:cNvSpPr>
            <p:nvPr userDrawn="1"/>
          </p:nvSpPr>
          <p:spPr bwMode="ltGray">
            <a:xfrm>
              <a:off x="3059" y="1541"/>
              <a:ext cx="102" cy="155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12"/>
                </a:cxn>
                <a:cxn ang="0">
                  <a:pos x="30" y="72"/>
                </a:cxn>
                <a:cxn ang="0">
                  <a:pos x="30" y="155"/>
                </a:cxn>
                <a:cxn ang="0">
                  <a:pos x="72" y="155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5">
                  <a:moveTo>
                    <a:pt x="102" y="0"/>
                  </a:moveTo>
                  <a:lnTo>
                    <a:pt x="0" y="12"/>
                  </a:lnTo>
                  <a:lnTo>
                    <a:pt x="30" y="72"/>
                  </a:lnTo>
                  <a:lnTo>
                    <a:pt x="30" y="155"/>
                  </a:lnTo>
                  <a:lnTo>
                    <a:pt x="72" y="155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7" name="Freeform 17"/>
            <p:cNvSpPr>
              <a:spLocks noEditPoints="1"/>
            </p:cNvSpPr>
            <p:nvPr userDrawn="1"/>
          </p:nvSpPr>
          <p:spPr bwMode="ltGray">
            <a:xfrm>
              <a:off x="3059" y="1690"/>
              <a:ext cx="90" cy="96"/>
            </a:xfrm>
            <a:custGeom>
              <a:avLst/>
              <a:gdLst/>
              <a:ahLst/>
              <a:cxnLst>
                <a:cxn ang="0">
                  <a:pos x="48" y="96"/>
                </a:cxn>
                <a:cxn ang="0">
                  <a:pos x="72" y="72"/>
                </a:cxn>
                <a:cxn ang="0">
                  <a:pos x="84" y="48"/>
                </a:cxn>
                <a:cxn ang="0">
                  <a:pos x="90" y="36"/>
                </a:cxn>
                <a:cxn ang="0">
                  <a:pos x="84" y="24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0"/>
                </a:cxn>
                <a:cxn ang="0">
                  <a:pos x="12" y="12"/>
                </a:cxn>
                <a:cxn ang="0">
                  <a:pos x="6" y="24"/>
                </a:cxn>
                <a:cxn ang="0">
                  <a:pos x="0" y="36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8" y="96"/>
                </a:cxn>
                <a:cxn ang="0">
                  <a:pos x="48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54" y="66"/>
                </a:cxn>
                <a:cxn ang="0">
                  <a:pos x="48" y="78"/>
                </a:cxn>
                <a:cxn ang="0">
                  <a:pos x="30" y="66"/>
                </a:cxn>
                <a:cxn ang="0">
                  <a:pos x="24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90" h="96">
                  <a:moveTo>
                    <a:pt x="48" y="96"/>
                  </a:moveTo>
                  <a:lnTo>
                    <a:pt x="72" y="72"/>
                  </a:lnTo>
                  <a:lnTo>
                    <a:pt x="84" y="48"/>
                  </a:lnTo>
                  <a:lnTo>
                    <a:pt x="90" y="36"/>
                  </a:lnTo>
                  <a:lnTo>
                    <a:pt x="84" y="24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0"/>
                  </a:lnTo>
                  <a:lnTo>
                    <a:pt x="12" y="12"/>
                  </a:lnTo>
                  <a:lnTo>
                    <a:pt x="6" y="24"/>
                  </a:lnTo>
                  <a:lnTo>
                    <a:pt x="0" y="36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8" y="96"/>
                  </a:lnTo>
                  <a:lnTo>
                    <a:pt x="48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54" y="66"/>
                  </a:lnTo>
                  <a:lnTo>
                    <a:pt x="48" y="78"/>
                  </a:lnTo>
                  <a:lnTo>
                    <a:pt x="30" y="66"/>
                  </a:lnTo>
                  <a:lnTo>
                    <a:pt x="24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8" name="Freeform 18"/>
            <p:cNvSpPr>
              <a:spLocks noEditPoints="1"/>
            </p:cNvSpPr>
            <p:nvPr userDrawn="1"/>
          </p:nvSpPr>
          <p:spPr bwMode="ltGray">
            <a:xfrm>
              <a:off x="3059" y="1768"/>
              <a:ext cx="90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54" y="108"/>
                </a:cxn>
                <a:cxn ang="0">
                  <a:pos x="78" y="96"/>
                </a:cxn>
                <a:cxn ang="0">
                  <a:pos x="90" y="72"/>
                </a:cxn>
                <a:cxn ang="0">
                  <a:pos x="84" y="42"/>
                </a:cxn>
                <a:cxn ang="0">
                  <a:pos x="66" y="24"/>
                </a:cxn>
                <a:cxn ang="0">
                  <a:pos x="54" y="12"/>
                </a:cxn>
                <a:cxn ang="0">
                  <a:pos x="48" y="6"/>
                </a:cxn>
                <a:cxn ang="0">
                  <a:pos x="48" y="6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30" y="36"/>
                </a:cxn>
                <a:cxn ang="0">
                  <a:pos x="42" y="24"/>
                </a:cxn>
                <a:cxn ang="0">
                  <a:pos x="48" y="18"/>
                </a:cxn>
                <a:cxn ang="0">
                  <a:pos x="66" y="30"/>
                </a:cxn>
                <a:cxn ang="0">
                  <a:pos x="72" y="48"/>
                </a:cxn>
                <a:cxn ang="0">
                  <a:pos x="78" y="72"/>
                </a:cxn>
                <a:cxn ang="0">
                  <a:pos x="78" y="84"/>
                </a:cxn>
                <a:cxn ang="0">
                  <a:pos x="66" y="96"/>
                </a:cxn>
                <a:cxn ang="0">
                  <a:pos x="42" y="102"/>
                </a:cxn>
                <a:cxn ang="0">
                  <a:pos x="30" y="96"/>
                </a:cxn>
                <a:cxn ang="0">
                  <a:pos x="18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90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54" y="108"/>
                  </a:lnTo>
                  <a:lnTo>
                    <a:pt x="78" y="96"/>
                  </a:lnTo>
                  <a:lnTo>
                    <a:pt x="90" y="72"/>
                  </a:lnTo>
                  <a:lnTo>
                    <a:pt x="84" y="42"/>
                  </a:lnTo>
                  <a:lnTo>
                    <a:pt x="66" y="24"/>
                  </a:lnTo>
                  <a:lnTo>
                    <a:pt x="54" y="12"/>
                  </a:lnTo>
                  <a:lnTo>
                    <a:pt x="48" y="6"/>
                  </a:lnTo>
                  <a:lnTo>
                    <a:pt x="48" y="6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30" y="36"/>
                  </a:lnTo>
                  <a:lnTo>
                    <a:pt x="42" y="24"/>
                  </a:lnTo>
                  <a:lnTo>
                    <a:pt x="48" y="18"/>
                  </a:lnTo>
                  <a:lnTo>
                    <a:pt x="66" y="30"/>
                  </a:lnTo>
                  <a:lnTo>
                    <a:pt x="72" y="48"/>
                  </a:lnTo>
                  <a:lnTo>
                    <a:pt x="78" y="72"/>
                  </a:lnTo>
                  <a:lnTo>
                    <a:pt x="78" y="84"/>
                  </a:lnTo>
                  <a:lnTo>
                    <a:pt x="66" y="96"/>
                  </a:lnTo>
                  <a:lnTo>
                    <a:pt x="42" y="102"/>
                  </a:lnTo>
                  <a:lnTo>
                    <a:pt x="30" y="96"/>
                  </a:lnTo>
                  <a:lnTo>
                    <a:pt x="18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79" name="Freeform 19"/>
            <p:cNvSpPr>
              <a:spLocks/>
            </p:cNvSpPr>
            <p:nvPr userDrawn="1"/>
          </p:nvSpPr>
          <p:spPr bwMode="ltGray">
            <a:xfrm>
              <a:off x="5470" y="1205"/>
              <a:ext cx="102" cy="156"/>
            </a:xfrm>
            <a:custGeom>
              <a:avLst/>
              <a:gdLst/>
              <a:ahLst/>
              <a:cxnLst>
                <a:cxn ang="0">
                  <a:pos x="102" y="0"/>
                </a:cxn>
                <a:cxn ang="0">
                  <a:pos x="0" y="6"/>
                </a:cxn>
                <a:cxn ang="0">
                  <a:pos x="30" y="72"/>
                </a:cxn>
                <a:cxn ang="0">
                  <a:pos x="30" y="156"/>
                </a:cxn>
                <a:cxn ang="0">
                  <a:pos x="72" y="156"/>
                </a:cxn>
                <a:cxn ang="0">
                  <a:pos x="72" y="66"/>
                </a:cxn>
                <a:cxn ang="0">
                  <a:pos x="102" y="0"/>
                </a:cxn>
                <a:cxn ang="0">
                  <a:pos x="102" y="0"/>
                </a:cxn>
              </a:cxnLst>
              <a:rect l="0" t="0" r="r" b="b"/>
              <a:pathLst>
                <a:path w="102" h="156">
                  <a:moveTo>
                    <a:pt x="102" y="0"/>
                  </a:moveTo>
                  <a:lnTo>
                    <a:pt x="0" y="6"/>
                  </a:lnTo>
                  <a:lnTo>
                    <a:pt x="30" y="72"/>
                  </a:lnTo>
                  <a:lnTo>
                    <a:pt x="30" y="156"/>
                  </a:lnTo>
                  <a:lnTo>
                    <a:pt x="72" y="156"/>
                  </a:lnTo>
                  <a:lnTo>
                    <a:pt x="72" y="66"/>
                  </a:lnTo>
                  <a:lnTo>
                    <a:pt x="102" y="0"/>
                  </a:lnTo>
                  <a:lnTo>
                    <a:pt x="102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0" name="Freeform 20"/>
            <p:cNvSpPr>
              <a:spLocks noEditPoints="1"/>
            </p:cNvSpPr>
            <p:nvPr userDrawn="1"/>
          </p:nvSpPr>
          <p:spPr bwMode="ltGray">
            <a:xfrm>
              <a:off x="5476" y="1349"/>
              <a:ext cx="84" cy="96"/>
            </a:xfrm>
            <a:custGeom>
              <a:avLst/>
              <a:gdLst/>
              <a:ahLst/>
              <a:cxnLst>
                <a:cxn ang="0">
                  <a:pos x="42" y="96"/>
                </a:cxn>
                <a:cxn ang="0">
                  <a:pos x="66" y="78"/>
                </a:cxn>
                <a:cxn ang="0">
                  <a:pos x="84" y="54"/>
                </a:cxn>
                <a:cxn ang="0">
                  <a:pos x="84" y="30"/>
                </a:cxn>
                <a:cxn ang="0">
                  <a:pos x="66" y="6"/>
                </a:cxn>
                <a:cxn ang="0">
                  <a:pos x="42" y="0"/>
                </a:cxn>
                <a:cxn ang="0">
                  <a:pos x="24" y="6"/>
                </a:cxn>
                <a:cxn ang="0">
                  <a:pos x="12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12" y="66"/>
                </a:cxn>
                <a:cxn ang="0">
                  <a:pos x="30" y="84"/>
                </a:cxn>
                <a:cxn ang="0">
                  <a:pos x="42" y="96"/>
                </a:cxn>
                <a:cxn ang="0">
                  <a:pos x="42" y="96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4"/>
                </a:cxn>
                <a:cxn ang="0">
                  <a:pos x="54" y="72"/>
                </a:cxn>
                <a:cxn ang="0">
                  <a:pos x="42" y="84"/>
                </a:cxn>
                <a:cxn ang="0">
                  <a:pos x="42" y="84"/>
                </a:cxn>
                <a:cxn ang="0">
                  <a:pos x="30" y="72"/>
                </a:cxn>
                <a:cxn ang="0">
                  <a:pos x="18" y="54"/>
                </a:cxn>
                <a:cxn ang="0">
                  <a:pos x="18" y="30"/>
                </a:cxn>
                <a:cxn ang="0">
                  <a:pos x="30" y="18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6">
                  <a:moveTo>
                    <a:pt x="42" y="96"/>
                  </a:moveTo>
                  <a:lnTo>
                    <a:pt x="66" y="78"/>
                  </a:lnTo>
                  <a:lnTo>
                    <a:pt x="84" y="54"/>
                  </a:lnTo>
                  <a:lnTo>
                    <a:pt x="84" y="30"/>
                  </a:lnTo>
                  <a:lnTo>
                    <a:pt x="66" y="6"/>
                  </a:lnTo>
                  <a:lnTo>
                    <a:pt x="42" y="0"/>
                  </a:lnTo>
                  <a:lnTo>
                    <a:pt x="24" y="6"/>
                  </a:lnTo>
                  <a:lnTo>
                    <a:pt x="12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12" y="66"/>
                  </a:lnTo>
                  <a:lnTo>
                    <a:pt x="30" y="84"/>
                  </a:lnTo>
                  <a:lnTo>
                    <a:pt x="42" y="96"/>
                  </a:lnTo>
                  <a:lnTo>
                    <a:pt x="42" y="96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4"/>
                  </a:lnTo>
                  <a:lnTo>
                    <a:pt x="54" y="72"/>
                  </a:lnTo>
                  <a:lnTo>
                    <a:pt x="42" y="84"/>
                  </a:lnTo>
                  <a:lnTo>
                    <a:pt x="42" y="84"/>
                  </a:lnTo>
                  <a:lnTo>
                    <a:pt x="30" y="72"/>
                  </a:lnTo>
                  <a:lnTo>
                    <a:pt x="18" y="54"/>
                  </a:lnTo>
                  <a:lnTo>
                    <a:pt x="18" y="30"/>
                  </a:lnTo>
                  <a:lnTo>
                    <a:pt x="30" y="18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1" name="Freeform 21"/>
            <p:cNvSpPr>
              <a:spLocks noEditPoints="1"/>
            </p:cNvSpPr>
            <p:nvPr userDrawn="1"/>
          </p:nvSpPr>
          <p:spPr bwMode="ltGray">
            <a:xfrm>
              <a:off x="5470" y="1433"/>
              <a:ext cx="90" cy="108"/>
            </a:xfrm>
            <a:custGeom>
              <a:avLst/>
              <a:gdLst/>
              <a:ahLst/>
              <a:cxnLst>
                <a:cxn ang="0">
                  <a:pos x="6" y="90"/>
                </a:cxn>
                <a:cxn ang="0">
                  <a:pos x="18" y="102"/>
                </a:cxn>
                <a:cxn ang="0">
                  <a:pos x="30" y="108"/>
                </a:cxn>
                <a:cxn ang="0">
                  <a:pos x="60" y="108"/>
                </a:cxn>
                <a:cxn ang="0">
                  <a:pos x="84" y="96"/>
                </a:cxn>
                <a:cxn ang="0">
                  <a:pos x="90" y="84"/>
                </a:cxn>
                <a:cxn ang="0">
                  <a:pos x="90" y="66"/>
                </a:cxn>
                <a:cxn ang="0">
                  <a:pos x="84" y="36"/>
                </a:cxn>
                <a:cxn ang="0">
                  <a:pos x="72" y="18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54" y="0"/>
                </a:cxn>
                <a:cxn ang="0">
                  <a:pos x="48" y="0"/>
                </a:cxn>
                <a:cxn ang="0">
                  <a:pos x="24" y="24"/>
                </a:cxn>
                <a:cxn ang="0">
                  <a:pos x="12" y="48"/>
                </a:cxn>
                <a:cxn ang="0">
                  <a:pos x="0" y="66"/>
                </a:cxn>
                <a:cxn ang="0">
                  <a:pos x="6" y="90"/>
                </a:cxn>
                <a:cxn ang="0">
                  <a:pos x="6" y="90"/>
                </a:cxn>
                <a:cxn ang="0">
                  <a:pos x="18" y="66"/>
                </a:cxn>
                <a:cxn ang="0">
                  <a:pos x="24" y="48"/>
                </a:cxn>
                <a:cxn ang="0">
                  <a:pos x="36" y="30"/>
                </a:cxn>
                <a:cxn ang="0">
                  <a:pos x="42" y="18"/>
                </a:cxn>
                <a:cxn ang="0">
                  <a:pos x="48" y="12"/>
                </a:cxn>
                <a:cxn ang="0">
                  <a:pos x="78" y="42"/>
                </a:cxn>
                <a:cxn ang="0">
                  <a:pos x="84" y="66"/>
                </a:cxn>
                <a:cxn ang="0">
                  <a:pos x="66" y="90"/>
                </a:cxn>
                <a:cxn ang="0">
                  <a:pos x="54" y="96"/>
                </a:cxn>
                <a:cxn ang="0">
                  <a:pos x="42" y="96"/>
                </a:cxn>
                <a:cxn ang="0">
                  <a:pos x="30" y="96"/>
                </a:cxn>
                <a:cxn ang="0">
                  <a:pos x="24" y="84"/>
                </a:cxn>
                <a:cxn ang="0">
                  <a:pos x="18" y="78"/>
                </a:cxn>
                <a:cxn ang="0">
                  <a:pos x="18" y="66"/>
                </a:cxn>
                <a:cxn ang="0">
                  <a:pos x="18" y="66"/>
                </a:cxn>
              </a:cxnLst>
              <a:rect l="0" t="0" r="r" b="b"/>
              <a:pathLst>
                <a:path w="90" h="108">
                  <a:moveTo>
                    <a:pt x="6" y="90"/>
                  </a:moveTo>
                  <a:lnTo>
                    <a:pt x="18" y="102"/>
                  </a:lnTo>
                  <a:lnTo>
                    <a:pt x="30" y="108"/>
                  </a:lnTo>
                  <a:lnTo>
                    <a:pt x="60" y="108"/>
                  </a:lnTo>
                  <a:lnTo>
                    <a:pt x="84" y="96"/>
                  </a:lnTo>
                  <a:lnTo>
                    <a:pt x="90" y="84"/>
                  </a:lnTo>
                  <a:lnTo>
                    <a:pt x="90" y="66"/>
                  </a:lnTo>
                  <a:lnTo>
                    <a:pt x="84" y="36"/>
                  </a:lnTo>
                  <a:lnTo>
                    <a:pt x="72" y="18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48" y="0"/>
                  </a:lnTo>
                  <a:lnTo>
                    <a:pt x="24" y="24"/>
                  </a:lnTo>
                  <a:lnTo>
                    <a:pt x="12" y="48"/>
                  </a:lnTo>
                  <a:lnTo>
                    <a:pt x="0" y="66"/>
                  </a:lnTo>
                  <a:lnTo>
                    <a:pt x="6" y="90"/>
                  </a:lnTo>
                  <a:lnTo>
                    <a:pt x="6" y="90"/>
                  </a:lnTo>
                  <a:close/>
                  <a:moveTo>
                    <a:pt x="18" y="66"/>
                  </a:moveTo>
                  <a:lnTo>
                    <a:pt x="24" y="48"/>
                  </a:lnTo>
                  <a:lnTo>
                    <a:pt x="36" y="30"/>
                  </a:lnTo>
                  <a:lnTo>
                    <a:pt x="42" y="18"/>
                  </a:lnTo>
                  <a:lnTo>
                    <a:pt x="48" y="12"/>
                  </a:lnTo>
                  <a:lnTo>
                    <a:pt x="78" y="42"/>
                  </a:lnTo>
                  <a:lnTo>
                    <a:pt x="84" y="66"/>
                  </a:lnTo>
                  <a:lnTo>
                    <a:pt x="66" y="90"/>
                  </a:lnTo>
                  <a:lnTo>
                    <a:pt x="54" y="96"/>
                  </a:lnTo>
                  <a:lnTo>
                    <a:pt x="42" y="96"/>
                  </a:lnTo>
                  <a:lnTo>
                    <a:pt x="30" y="96"/>
                  </a:lnTo>
                  <a:lnTo>
                    <a:pt x="24" y="84"/>
                  </a:lnTo>
                  <a:lnTo>
                    <a:pt x="18" y="78"/>
                  </a:lnTo>
                  <a:lnTo>
                    <a:pt x="18" y="66"/>
                  </a:lnTo>
                  <a:lnTo>
                    <a:pt x="18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2" name="Freeform 22"/>
            <p:cNvSpPr>
              <a:spLocks noEditPoints="1"/>
            </p:cNvSpPr>
            <p:nvPr userDrawn="1"/>
          </p:nvSpPr>
          <p:spPr bwMode="ltGray">
            <a:xfrm>
              <a:off x="5428" y="3525"/>
              <a:ext cx="66" cy="96"/>
            </a:xfrm>
            <a:custGeom>
              <a:avLst/>
              <a:gdLst/>
              <a:ahLst/>
              <a:cxnLst>
                <a:cxn ang="0">
                  <a:pos x="30" y="96"/>
                </a:cxn>
                <a:cxn ang="0">
                  <a:pos x="54" y="72"/>
                </a:cxn>
                <a:cxn ang="0">
                  <a:pos x="66" y="48"/>
                </a:cxn>
                <a:cxn ang="0">
                  <a:pos x="66" y="24"/>
                </a:cxn>
                <a:cxn ang="0">
                  <a:pos x="54" y="6"/>
                </a:cxn>
                <a:cxn ang="0">
                  <a:pos x="30" y="0"/>
                </a:cxn>
                <a:cxn ang="0">
                  <a:pos x="18" y="0"/>
                </a:cxn>
                <a:cxn ang="0">
                  <a:pos x="6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18" y="84"/>
                </a:cxn>
                <a:cxn ang="0">
                  <a:pos x="30" y="96"/>
                </a:cxn>
                <a:cxn ang="0">
                  <a:pos x="30" y="96"/>
                </a:cxn>
                <a:cxn ang="0">
                  <a:pos x="30" y="12"/>
                </a:cxn>
                <a:cxn ang="0">
                  <a:pos x="48" y="18"/>
                </a:cxn>
                <a:cxn ang="0">
                  <a:pos x="54" y="24"/>
                </a:cxn>
                <a:cxn ang="0">
                  <a:pos x="54" y="36"/>
                </a:cxn>
                <a:cxn ang="0">
                  <a:pos x="48" y="48"/>
                </a:cxn>
                <a:cxn ang="0">
                  <a:pos x="36" y="66"/>
                </a:cxn>
                <a:cxn ang="0">
                  <a:pos x="30" y="78"/>
                </a:cxn>
                <a:cxn ang="0">
                  <a:pos x="18" y="66"/>
                </a:cxn>
                <a:cxn ang="0">
                  <a:pos x="12" y="48"/>
                </a:cxn>
                <a:cxn ang="0">
                  <a:pos x="6" y="30"/>
                </a:cxn>
                <a:cxn ang="0">
                  <a:pos x="18" y="12"/>
                </a:cxn>
                <a:cxn ang="0">
                  <a:pos x="30" y="12"/>
                </a:cxn>
                <a:cxn ang="0">
                  <a:pos x="30" y="12"/>
                </a:cxn>
              </a:cxnLst>
              <a:rect l="0" t="0" r="r" b="b"/>
              <a:pathLst>
                <a:path w="66" h="96">
                  <a:moveTo>
                    <a:pt x="30" y="96"/>
                  </a:moveTo>
                  <a:lnTo>
                    <a:pt x="54" y="72"/>
                  </a:lnTo>
                  <a:lnTo>
                    <a:pt x="66" y="48"/>
                  </a:lnTo>
                  <a:lnTo>
                    <a:pt x="66" y="24"/>
                  </a:lnTo>
                  <a:lnTo>
                    <a:pt x="54" y="6"/>
                  </a:lnTo>
                  <a:lnTo>
                    <a:pt x="30" y="0"/>
                  </a:lnTo>
                  <a:lnTo>
                    <a:pt x="18" y="0"/>
                  </a:lnTo>
                  <a:lnTo>
                    <a:pt x="6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18" y="84"/>
                  </a:lnTo>
                  <a:lnTo>
                    <a:pt x="30" y="96"/>
                  </a:lnTo>
                  <a:lnTo>
                    <a:pt x="30" y="96"/>
                  </a:lnTo>
                  <a:close/>
                  <a:moveTo>
                    <a:pt x="30" y="12"/>
                  </a:moveTo>
                  <a:lnTo>
                    <a:pt x="48" y="18"/>
                  </a:lnTo>
                  <a:lnTo>
                    <a:pt x="54" y="24"/>
                  </a:lnTo>
                  <a:lnTo>
                    <a:pt x="54" y="36"/>
                  </a:lnTo>
                  <a:lnTo>
                    <a:pt x="48" y="48"/>
                  </a:lnTo>
                  <a:lnTo>
                    <a:pt x="36" y="66"/>
                  </a:lnTo>
                  <a:lnTo>
                    <a:pt x="30" y="78"/>
                  </a:lnTo>
                  <a:lnTo>
                    <a:pt x="18" y="66"/>
                  </a:lnTo>
                  <a:lnTo>
                    <a:pt x="12" y="48"/>
                  </a:lnTo>
                  <a:lnTo>
                    <a:pt x="6" y="30"/>
                  </a:lnTo>
                  <a:lnTo>
                    <a:pt x="18" y="12"/>
                  </a:lnTo>
                  <a:lnTo>
                    <a:pt x="30" y="12"/>
                  </a:lnTo>
                  <a:lnTo>
                    <a:pt x="30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3" name="Freeform 23"/>
            <p:cNvSpPr>
              <a:spLocks/>
            </p:cNvSpPr>
            <p:nvPr userDrawn="1"/>
          </p:nvSpPr>
          <p:spPr bwMode="ltGray">
            <a:xfrm>
              <a:off x="3017" y="1127"/>
              <a:ext cx="2603" cy="444"/>
            </a:xfrm>
            <a:custGeom>
              <a:avLst/>
              <a:gdLst/>
              <a:ahLst/>
              <a:cxnLst>
                <a:cxn ang="0">
                  <a:pos x="2577" y="0"/>
                </a:cxn>
                <a:cxn ang="0">
                  <a:pos x="2594" y="72"/>
                </a:cxn>
                <a:cxn ang="0">
                  <a:pos x="6" y="444"/>
                </a:cxn>
                <a:cxn ang="0">
                  <a:pos x="0" y="396"/>
                </a:cxn>
                <a:cxn ang="0">
                  <a:pos x="1225" y="96"/>
                </a:cxn>
                <a:cxn ang="0">
                  <a:pos x="1351" y="78"/>
                </a:cxn>
                <a:cxn ang="0">
                  <a:pos x="2577" y="0"/>
                </a:cxn>
                <a:cxn ang="0">
                  <a:pos x="2577" y="0"/>
                </a:cxn>
              </a:cxnLst>
              <a:rect l="0" t="0" r="r" b="b"/>
              <a:pathLst>
                <a:path w="2594" h="444">
                  <a:moveTo>
                    <a:pt x="2577" y="0"/>
                  </a:moveTo>
                  <a:lnTo>
                    <a:pt x="2594" y="72"/>
                  </a:lnTo>
                  <a:lnTo>
                    <a:pt x="6" y="444"/>
                  </a:lnTo>
                  <a:lnTo>
                    <a:pt x="0" y="396"/>
                  </a:lnTo>
                  <a:lnTo>
                    <a:pt x="1225" y="96"/>
                  </a:lnTo>
                  <a:lnTo>
                    <a:pt x="1351" y="78"/>
                  </a:lnTo>
                  <a:lnTo>
                    <a:pt x="2577" y="0"/>
                  </a:lnTo>
                  <a:lnTo>
                    <a:pt x="25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4" name="Freeform 24"/>
            <p:cNvSpPr>
              <a:spLocks noEditPoints="1"/>
            </p:cNvSpPr>
            <p:nvPr userDrawn="1"/>
          </p:nvSpPr>
          <p:spPr bwMode="ltGray">
            <a:xfrm>
              <a:off x="2934" y="3773"/>
              <a:ext cx="84" cy="95"/>
            </a:xfrm>
            <a:custGeom>
              <a:avLst/>
              <a:gdLst/>
              <a:ahLst/>
              <a:cxnLst>
                <a:cxn ang="0">
                  <a:pos x="36" y="95"/>
                </a:cxn>
                <a:cxn ang="0">
                  <a:pos x="60" y="77"/>
                </a:cxn>
                <a:cxn ang="0">
                  <a:pos x="78" y="53"/>
                </a:cxn>
                <a:cxn ang="0">
                  <a:pos x="84" y="42"/>
                </a:cxn>
                <a:cxn ang="0">
                  <a:pos x="84" y="30"/>
                </a:cxn>
                <a:cxn ang="0">
                  <a:pos x="72" y="6"/>
                </a:cxn>
                <a:cxn ang="0">
                  <a:pos x="42" y="0"/>
                </a:cxn>
                <a:cxn ang="0">
                  <a:pos x="30" y="0"/>
                </a:cxn>
                <a:cxn ang="0">
                  <a:pos x="12" y="12"/>
                </a:cxn>
                <a:cxn ang="0">
                  <a:pos x="0" y="24"/>
                </a:cxn>
                <a:cxn ang="0">
                  <a:pos x="0" y="36"/>
                </a:cxn>
                <a:cxn ang="0">
                  <a:pos x="6" y="59"/>
                </a:cxn>
                <a:cxn ang="0">
                  <a:pos x="24" y="83"/>
                </a:cxn>
                <a:cxn ang="0">
                  <a:pos x="36" y="95"/>
                </a:cxn>
                <a:cxn ang="0">
                  <a:pos x="36" y="95"/>
                </a:cxn>
                <a:cxn ang="0">
                  <a:pos x="48" y="12"/>
                </a:cxn>
                <a:cxn ang="0">
                  <a:pos x="66" y="18"/>
                </a:cxn>
                <a:cxn ang="0">
                  <a:pos x="72" y="30"/>
                </a:cxn>
                <a:cxn ang="0">
                  <a:pos x="72" y="42"/>
                </a:cxn>
                <a:cxn ang="0">
                  <a:pos x="66" y="53"/>
                </a:cxn>
                <a:cxn ang="0">
                  <a:pos x="48" y="71"/>
                </a:cxn>
                <a:cxn ang="0">
                  <a:pos x="42" y="77"/>
                </a:cxn>
                <a:cxn ang="0">
                  <a:pos x="36" y="77"/>
                </a:cxn>
                <a:cxn ang="0">
                  <a:pos x="24" y="65"/>
                </a:cxn>
                <a:cxn ang="0">
                  <a:pos x="18" y="48"/>
                </a:cxn>
                <a:cxn ang="0">
                  <a:pos x="18" y="30"/>
                </a:cxn>
                <a:cxn ang="0">
                  <a:pos x="30" y="12"/>
                </a:cxn>
                <a:cxn ang="0">
                  <a:pos x="48" y="12"/>
                </a:cxn>
                <a:cxn ang="0">
                  <a:pos x="48" y="12"/>
                </a:cxn>
              </a:cxnLst>
              <a:rect l="0" t="0" r="r" b="b"/>
              <a:pathLst>
                <a:path w="84" h="95">
                  <a:moveTo>
                    <a:pt x="36" y="95"/>
                  </a:moveTo>
                  <a:lnTo>
                    <a:pt x="60" y="77"/>
                  </a:lnTo>
                  <a:lnTo>
                    <a:pt x="78" y="53"/>
                  </a:lnTo>
                  <a:lnTo>
                    <a:pt x="84" y="42"/>
                  </a:lnTo>
                  <a:lnTo>
                    <a:pt x="84" y="30"/>
                  </a:lnTo>
                  <a:lnTo>
                    <a:pt x="72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12" y="12"/>
                  </a:lnTo>
                  <a:lnTo>
                    <a:pt x="0" y="24"/>
                  </a:lnTo>
                  <a:lnTo>
                    <a:pt x="0" y="36"/>
                  </a:lnTo>
                  <a:lnTo>
                    <a:pt x="6" y="59"/>
                  </a:lnTo>
                  <a:lnTo>
                    <a:pt x="24" y="83"/>
                  </a:lnTo>
                  <a:lnTo>
                    <a:pt x="36" y="95"/>
                  </a:lnTo>
                  <a:lnTo>
                    <a:pt x="36" y="95"/>
                  </a:lnTo>
                  <a:close/>
                  <a:moveTo>
                    <a:pt x="48" y="12"/>
                  </a:moveTo>
                  <a:lnTo>
                    <a:pt x="66" y="18"/>
                  </a:lnTo>
                  <a:lnTo>
                    <a:pt x="72" y="30"/>
                  </a:lnTo>
                  <a:lnTo>
                    <a:pt x="72" y="42"/>
                  </a:lnTo>
                  <a:lnTo>
                    <a:pt x="66" y="53"/>
                  </a:lnTo>
                  <a:lnTo>
                    <a:pt x="48" y="71"/>
                  </a:lnTo>
                  <a:lnTo>
                    <a:pt x="42" y="77"/>
                  </a:lnTo>
                  <a:lnTo>
                    <a:pt x="36" y="77"/>
                  </a:lnTo>
                  <a:lnTo>
                    <a:pt x="24" y="65"/>
                  </a:lnTo>
                  <a:lnTo>
                    <a:pt x="18" y="48"/>
                  </a:lnTo>
                  <a:lnTo>
                    <a:pt x="18" y="30"/>
                  </a:lnTo>
                  <a:lnTo>
                    <a:pt x="30" y="12"/>
                  </a:lnTo>
                  <a:lnTo>
                    <a:pt x="48" y="12"/>
                  </a:lnTo>
                  <a:lnTo>
                    <a:pt x="48" y="1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5" name="Freeform 25"/>
            <p:cNvSpPr>
              <a:spLocks noEditPoints="1"/>
            </p:cNvSpPr>
            <p:nvPr userDrawn="1"/>
          </p:nvSpPr>
          <p:spPr bwMode="ltGray">
            <a:xfrm>
              <a:off x="3779" y="3872"/>
              <a:ext cx="90" cy="108"/>
            </a:xfrm>
            <a:custGeom>
              <a:avLst/>
              <a:gdLst/>
              <a:ahLst/>
              <a:cxnLst>
                <a:cxn ang="0">
                  <a:pos x="12" y="96"/>
                </a:cxn>
                <a:cxn ang="0">
                  <a:pos x="24" y="108"/>
                </a:cxn>
                <a:cxn ang="0">
                  <a:pos x="42" y="108"/>
                </a:cxn>
                <a:cxn ang="0">
                  <a:pos x="66" y="102"/>
                </a:cxn>
                <a:cxn ang="0">
                  <a:pos x="84" y="78"/>
                </a:cxn>
                <a:cxn ang="0">
                  <a:pos x="90" y="66"/>
                </a:cxn>
                <a:cxn ang="0">
                  <a:pos x="84" y="48"/>
                </a:cxn>
                <a:cxn ang="0">
                  <a:pos x="66" y="24"/>
                </a:cxn>
                <a:cxn ang="0">
                  <a:pos x="48" y="12"/>
                </a:cxn>
                <a:cxn ang="0">
                  <a:pos x="36" y="0"/>
                </a:cxn>
                <a:cxn ang="0">
                  <a:pos x="30" y="0"/>
                </a:cxn>
                <a:cxn ang="0">
                  <a:pos x="30" y="0"/>
                </a:cxn>
                <a:cxn ang="0">
                  <a:pos x="24" y="0"/>
                </a:cxn>
                <a:cxn ang="0">
                  <a:pos x="12" y="30"/>
                </a:cxn>
                <a:cxn ang="0">
                  <a:pos x="0" y="54"/>
                </a:cxn>
                <a:cxn ang="0">
                  <a:pos x="0" y="78"/>
                </a:cxn>
                <a:cxn ang="0">
                  <a:pos x="12" y="96"/>
                </a:cxn>
                <a:cxn ang="0">
                  <a:pos x="12" y="96"/>
                </a:cxn>
                <a:cxn ang="0">
                  <a:pos x="12" y="72"/>
                </a:cxn>
                <a:cxn ang="0">
                  <a:pos x="18" y="54"/>
                </a:cxn>
                <a:cxn ang="0">
                  <a:pos x="24" y="36"/>
                </a:cxn>
                <a:cxn ang="0">
                  <a:pos x="30" y="18"/>
                </a:cxn>
                <a:cxn ang="0">
                  <a:pos x="30" y="12"/>
                </a:cxn>
                <a:cxn ang="0">
                  <a:pos x="48" y="24"/>
                </a:cxn>
                <a:cxn ang="0">
                  <a:pos x="66" y="36"/>
                </a:cxn>
                <a:cxn ang="0">
                  <a:pos x="78" y="54"/>
                </a:cxn>
                <a:cxn ang="0">
                  <a:pos x="78" y="72"/>
                </a:cxn>
                <a:cxn ang="0">
                  <a:pos x="72" y="84"/>
                </a:cxn>
                <a:cxn ang="0">
                  <a:pos x="48" y="96"/>
                </a:cxn>
                <a:cxn ang="0">
                  <a:pos x="36" y="96"/>
                </a:cxn>
                <a:cxn ang="0">
                  <a:pos x="24" y="90"/>
                </a:cxn>
                <a:cxn ang="0">
                  <a:pos x="18" y="84"/>
                </a:cxn>
                <a:cxn ang="0">
                  <a:pos x="12" y="72"/>
                </a:cxn>
                <a:cxn ang="0">
                  <a:pos x="12" y="72"/>
                </a:cxn>
              </a:cxnLst>
              <a:rect l="0" t="0" r="r" b="b"/>
              <a:pathLst>
                <a:path w="90" h="108">
                  <a:moveTo>
                    <a:pt x="12" y="96"/>
                  </a:moveTo>
                  <a:lnTo>
                    <a:pt x="24" y="108"/>
                  </a:lnTo>
                  <a:lnTo>
                    <a:pt x="42" y="108"/>
                  </a:lnTo>
                  <a:lnTo>
                    <a:pt x="66" y="102"/>
                  </a:lnTo>
                  <a:lnTo>
                    <a:pt x="84" y="78"/>
                  </a:lnTo>
                  <a:lnTo>
                    <a:pt x="90" y="66"/>
                  </a:lnTo>
                  <a:lnTo>
                    <a:pt x="84" y="48"/>
                  </a:lnTo>
                  <a:lnTo>
                    <a:pt x="66" y="24"/>
                  </a:lnTo>
                  <a:lnTo>
                    <a:pt x="48" y="1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30" y="0"/>
                  </a:lnTo>
                  <a:lnTo>
                    <a:pt x="24" y="0"/>
                  </a:lnTo>
                  <a:lnTo>
                    <a:pt x="12" y="30"/>
                  </a:lnTo>
                  <a:lnTo>
                    <a:pt x="0" y="54"/>
                  </a:lnTo>
                  <a:lnTo>
                    <a:pt x="0" y="78"/>
                  </a:lnTo>
                  <a:lnTo>
                    <a:pt x="12" y="96"/>
                  </a:lnTo>
                  <a:lnTo>
                    <a:pt x="12" y="96"/>
                  </a:lnTo>
                  <a:close/>
                  <a:moveTo>
                    <a:pt x="12" y="72"/>
                  </a:moveTo>
                  <a:lnTo>
                    <a:pt x="18" y="54"/>
                  </a:lnTo>
                  <a:lnTo>
                    <a:pt x="24" y="36"/>
                  </a:lnTo>
                  <a:lnTo>
                    <a:pt x="30" y="18"/>
                  </a:lnTo>
                  <a:lnTo>
                    <a:pt x="30" y="12"/>
                  </a:lnTo>
                  <a:lnTo>
                    <a:pt x="48" y="24"/>
                  </a:lnTo>
                  <a:lnTo>
                    <a:pt x="66" y="36"/>
                  </a:lnTo>
                  <a:lnTo>
                    <a:pt x="78" y="54"/>
                  </a:lnTo>
                  <a:lnTo>
                    <a:pt x="78" y="72"/>
                  </a:lnTo>
                  <a:lnTo>
                    <a:pt x="72" y="84"/>
                  </a:lnTo>
                  <a:lnTo>
                    <a:pt x="48" y="96"/>
                  </a:lnTo>
                  <a:lnTo>
                    <a:pt x="36" y="96"/>
                  </a:lnTo>
                  <a:lnTo>
                    <a:pt x="24" y="90"/>
                  </a:lnTo>
                  <a:lnTo>
                    <a:pt x="18" y="84"/>
                  </a:lnTo>
                  <a:lnTo>
                    <a:pt x="12" y="72"/>
                  </a:lnTo>
                  <a:lnTo>
                    <a:pt x="12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6" name="Freeform 26"/>
            <p:cNvSpPr>
              <a:spLocks noEditPoints="1"/>
            </p:cNvSpPr>
            <p:nvPr userDrawn="1"/>
          </p:nvSpPr>
          <p:spPr bwMode="ltGray">
            <a:xfrm>
              <a:off x="2400" y="3872"/>
              <a:ext cx="72" cy="90"/>
            </a:xfrm>
            <a:custGeom>
              <a:avLst/>
              <a:gdLst/>
              <a:ahLst/>
              <a:cxnLst>
                <a:cxn ang="0">
                  <a:pos x="71" y="90"/>
                </a:cxn>
                <a:cxn ang="0">
                  <a:pos x="71" y="60"/>
                </a:cxn>
                <a:cxn ang="0">
                  <a:pos x="71" y="36"/>
                </a:cxn>
                <a:cxn ang="0">
                  <a:pos x="60" y="12"/>
                </a:cxn>
                <a:cxn ang="0">
                  <a:pos x="36" y="0"/>
                </a:cxn>
                <a:cxn ang="0">
                  <a:pos x="12" y="12"/>
                </a:cxn>
                <a:cxn ang="0">
                  <a:pos x="0" y="36"/>
                </a:cxn>
                <a:cxn ang="0">
                  <a:pos x="6" y="60"/>
                </a:cxn>
                <a:cxn ang="0">
                  <a:pos x="30" y="78"/>
                </a:cxn>
                <a:cxn ang="0">
                  <a:pos x="54" y="90"/>
                </a:cxn>
                <a:cxn ang="0">
                  <a:pos x="71" y="90"/>
                </a:cxn>
                <a:cxn ang="0">
                  <a:pos x="71" y="90"/>
                </a:cxn>
                <a:cxn ang="0">
                  <a:pos x="24" y="18"/>
                </a:cxn>
                <a:cxn ang="0">
                  <a:pos x="42" y="18"/>
                </a:cxn>
                <a:cxn ang="0">
                  <a:pos x="54" y="18"/>
                </a:cxn>
                <a:cxn ang="0">
                  <a:pos x="60" y="42"/>
                </a:cxn>
                <a:cxn ang="0">
                  <a:pos x="60" y="66"/>
                </a:cxn>
                <a:cxn ang="0">
                  <a:pos x="60" y="72"/>
                </a:cxn>
                <a:cxn ang="0">
                  <a:pos x="60" y="78"/>
                </a:cxn>
                <a:cxn ang="0">
                  <a:pos x="42" y="72"/>
                </a:cxn>
                <a:cxn ang="0">
                  <a:pos x="24" y="66"/>
                </a:cxn>
                <a:cxn ang="0">
                  <a:pos x="12" y="48"/>
                </a:cxn>
                <a:cxn ang="0">
                  <a:pos x="12" y="30"/>
                </a:cxn>
                <a:cxn ang="0">
                  <a:pos x="24" y="18"/>
                </a:cxn>
                <a:cxn ang="0">
                  <a:pos x="24" y="18"/>
                </a:cxn>
              </a:cxnLst>
              <a:rect l="0" t="0" r="r" b="b"/>
              <a:pathLst>
                <a:path w="71" h="90">
                  <a:moveTo>
                    <a:pt x="71" y="90"/>
                  </a:moveTo>
                  <a:lnTo>
                    <a:pt x="71" y="60"/>
                  </a:lnTo>
                  <a:lnTo>
                    <a:pt x="71" y="36"/>
                  </a:lnTo>
                  <a:lnTo>
                    <a:pt x="60" y="12"/>
                  </a:lnTo>
                  <a:lnTo>
                    <a:pt x="36" y="0"/>
                  </a:lnTo>
                  <a:lnTo>
                    <a:pt x="12" y="12"/>
                  </a:lnTo>
                  <a:lnTo>
                    <a:pt x="0" y="36"/>
                  </a:lnTo>
                  <a:lnTo>
                    <a:pt x="6" y="60"/>
                  </a:lnTo>
                  <a:lnTo>
                    <a:pt x="30" y="78"/>
                  </a:lnTo>
                  <a:lnTo>
                    <a:pt x="54" y="90"/>
                  </a:lnTo>
                  <a:lnTo>
                    <a:pt x="71" y="90"/>
                  </a:lnTo>
                  <a:lnTo>
                    <a:pt x="71" y="90"/>
                  </a:lnTo>
                  <a:close/>
                  <a:moveTo>
                    <a:pt x="24" y="18"/>
                  </a:moveTo>
                  <a:lnTo>
                    <a:pt x="42" y="18"/>
                  </a:lnTo>
                  <a:lnTo>
                    <a:pt x="54" y="18"/>
                  </a:lnTo>
                  <a:lnTo>
                    <a:pt x="60" y="42"/>
                  </a:lnTo>
                  <a:lnTo>
                    <a:pt x="60" y="66"/>
                  </a:lnTo>
                  <a:lnTo>
                    <a:pt x="60" y="72"/>
                  </a:lnTo>
                  <a:lnTo>
                    <a:pt x="60" y="78"/>
                  </a:lnTo>
                  <a:lnTo>
                    <a:pt x="42" y="72"/>
                  </a:lnTo>
                  <a:lnTo>
                    <a:pt x="24" y="66"/>
                  </a:lnTo>
                  <a:lnTo>
                    <a:pt x="12" y="48"/>
                  </a:lnTo>
                  <a:lnTo>
                    <a:pt x="12" y="30"/>
                  </a:lnTo>
                  <a:lnTo>
                    <a:pt x="24" y="18"/>
                  </a:lnTo>
                  <a:lnTo>
                    <a:pt x="24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87" name="Oval 27"/>
            <p:cNvSpPr>
              <a:spLocks noChangeArrowheads="1"/>
            </p:cNvSpPr>
            <p:nvPr userDrawn="1"/>
          </p:nvSpPr>
          <p:spPr bwMode="ltGray">
            <a:xfrm>
              <a:off x="2444" y="3838"/>
              <a:ext cx="1380" cy="389"/>
            </a:xfrm>
            <a:prstGeom prst="ellipse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8" name="Oval 28"/>
            <p:cNvSpPr>
              <a:spLocks noChangeArrowheads="1"/>
            </p:cNvSpPr>
            <p:nvPr userDrawn="1"/>
          </p:nvSpPr>
          <p:spPr bwMode="ltGray">
            <a:xfrm>
              <a:off x="2394" y="3834"/>
              <a:ext cx="1502" cy="288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89" name="Oval 29"/>
            <p:cNvSpPr>
              <a:spLocks noChangeArrowheads="1"/>
            </p:cNvSpPr>
            <p:nvPr userDrawn="1"/>
          </p:nvSpPr>
          <p:spPr bwMode="ltGray">
            <a:xfrm>
              <a:off x="2441" y="3860"/>
              <a:ext cx="1425" cy="2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0" name="Freeform 30"/>
            <p:cNvSpPr>
              <a:spLocks noEditPoints="1"/>
            </p:cNvSpPr>
            <p:nvPr userDrawn="1"/>
          </p:nvSpPr>
          <p:spPr bwMode="ltGray">
            <a:xfrm>
              <a:off x="3743" y="3788"/>
              <a:ext cx="90" cy="96"/>
            </a:xfrm>
            <a:custGeom>
              <a:avLst/>
              <a:gdLst/>
              <a:ahLst/>
              <a:cxnLst>
                <a:cxn ang="0">
                  <a:pos x="66" y="96"/>
                </a:cxn>
                <a:cxn ang="0">
                  <a:pos x="78" y="66"/>
                </a:cxn>
                <a:cxn ang="0">
                  <a:pos x="90" y="42"/>
                </a:cxn>
                <a:cxn ang="0">
                  <a:pos x="78" y="18"/>
                </a:cxn>
                <a:cxn ang="0">
                  <a:pos x="60" y="0"/>
                </a:cxn>
                <a:cxn ang="0">
                  <a:pos x="30" y="6"/>
                </a:cxn>
                <a:cxn ang="0">
                  <a:pos x="18" y="18"/>
                </a:cxn>
                <a:cxn ang="0">
                  <a:pos x="6" y="30"/>
                </a:cxn>
                <a:cxn ang="0">
                  <a:pos x="0" y="42"/>
                </a:cxn>
                <a:cxn ang="0">
                  <a:pos x="6" y="60"/>
                </a:cxn>
                <a:cxn ang="0">
                  <a:pos x="24" y="78"/>
                </a:cxn>
                <a:cxn ang="0">
                  <a:pos x="48" y="90"/>
                </a:cxn>
                <a:cxn ang="0">
                  <a:pos x="66" y="96"/>
                </a:cxn>
                <a:cxn ang="0">
                  <a:pos x="66" y="96"/>
                </a:cxn>
                <a:cxn ang="0">
                  <a:pos x="42" y="18"/>
                </a:cxn>
                <a:cxn ang="0">
                  <a:pos x="60" y="18"/>
                </a:cxn>
                <a:cxn ang="0">
                  <a:pos x="72" y="24"/>
                </a:cxn>
                <a:cxn ang="0">
                  <a:pos x="72" y="36"/>
                </a:cxn>
                <a:cxn ang="0">
                  <a:pos x="72" y="48"/>
                </a:cxn>
                <a:cxn ang="0">
                  <a:pos x="66" y="72"/>
                </a:cxn>
                <a:cxn ang="0">
                  <a:pos x="60" y="78"/>
                </a:cxn>
                <a:cxn ang="0">
                  <a:pos x="60" y="84"/>
                </a:cxn>
                <a:cxn ang="0">
                  <a:pos x="42" y="72"/>
                </a:cxn>
                <a:cxn ang="0">
                  <a:pos x="30" y="66"/>
                </a:cxn>
                <a:cxn ang="0">
                  <a:pos x="18" y="42"/>
                </a:cxn>
                <a:cxn ang="0">
                  <a:pos x="24" y="30"/>
                </a:cxn>
                <a:cxn ang="0">
                  <a:pos x="42" y="18"/>
                </a:cxn>
                <a:cxn ang="0">
                  <a:pos x="42" y="18"/>
                </a:cxn>
              </a:cxnLst>
              <a:rect l="0" t="0" r="r" b="b"/>
              <a:pathLst>
                <a:path w="90" h="96">
                  <a:moveTo>
                    <a:pt x="66" y="96"/>
                  </a:moveTo>
                  <a:lnTo>
                    <a:pt x="78" y="66"/>
                  </a:lnTo>
                  <a:lnTo>
                    <a:pt x="90" y="42"/>
                  </a:lnTo>
                  <a:lnTo>
                    <a:pt x="78" y="18"/>
                  </a:lnTo>
                  <a:lnTo>
                    <a:pt x="60" y="0"/>
                  </a:lnTo>
                  <a:lnTo>
                    <a:pt x="30" y="6"/>
                  </a:lnTo>
                  <a:lnTo>
                    <a:pt x="18" y="18"/>
                  </a:lnTo>
                  <a:lnTo>
                    <a:pt x="6" y="30"/>
                  </a:lnTo>
                  <a:lnTo>
                    <a:pt x="0" y="42"/>
                  </a:lnTo>
                  <a:lnTo>
                    <a:pt x="6" y="60"/>
                  </a:lnTo>
                  <a:lnTo>
                    <a:pt x="24" y="78"/>
                  </a:lnTo>
                  <a:lnTo>
                    <a:pt x="48" y="90"/>
                  </a:lnTo>
                  <a:lnTo>
                    <a:pt x="66" y="96"/>
                  </a:lnTo>
                  <a:lnTo>
                    <a:pt x="66" y="96"/>
                  </a:lnTo>
                  <a:close/>
                  <a:moveTo>
                    <a:pt x="42" y="18"/>
                  </a:moveTo>
                  <a:lnTo>
                    <a:pt x="60" y="18"/>
                  </a:lnTo>
                  <a:lnTo>
                    <a:pt x="72" y="24"/>
                  </a:lnTo>
                  <a:lnTo>
                    <a:pt x="72" y="36"/>
                  </a:lnTo>
                  <a:lnTo>
                    <a:pt x="72" y="48"/>
                  </a:lnTo>
                  <a:lnTo>
                    <a:pt x="66" y="72"/>
                  </a:lnTo>
                  <a:lnTo>
                    <a:pt x="60" y="78"/>
                  </a:lnTo>
                  <a:lnTo>
                    <a:pt x="60" y="84"/>
                  </a:lnTo>
                  <a:lnTo>
                    <a:pt x="42" y="72"/>
                  </a:lnTo>
                  <a:lnTo>
                    <a:pt x="30" y="66"/>
                  </a:lnTo>
                  <a:lnTo>
                    <a:pt x="18" y="42"/>
                  </a:lnTo>
                  <a:lnTo>
                    <a:pt x="24" y="30"/>
                  </a:lnTo>
                  <a:lnTo>
                    <a:pt x="42" y="18"/>
                  </a:lnTo>
                  <a:lnTo>
                    <a:pt x="42" y="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1" name="Freeform 31"/>
            <p:cNvSpPr>
              <a:spLocks noEditPoints="1"/>
            </p:cNvSpPr>
            <p:nvPr userDrawn="1"/>
          </p:nvSpPr>
          <p:spPr bwMode="ltGray">
            <a:xfrm>
              <a:off x="5422" y="3603"/>
              <a:ext cx="72" cy="108"/>
            </a:xfrm>
            <a:custGeom>
              <a:avLst/>
              <a:gdLst/>
              <a:ahLst/>
              <a:cxnLst>
                <a:cxn ang="0">
                  <a:pos x="0" y="90"/>
                </a:cxn>
                <a:cxn ang="0">
                  <a:pos x="12" y="102"/>
                </a:cxn>
                <a:cxn ang="0">
                  <a:pos x="24" y="108"/>
                </a:cxn>
                <a:cxn ang="0">
                  <a:pos x="48" y="108"/>
                </a:cxn>
                <a:cxn ang="0">
                  <a:pos x="66" y="96"/>
                </a:cxn>
                <a:cxn ang="0">
                  <a:pos x="72" y="66"/>
                </a:cxn>
                <a:cxn ang="0">
                  <a:pos x="66" y="42"/>
                </a:cxn>
                <a:cxn ang="0">
                  <a:pos x="60" y="18"/>
                </a:cxn>
                <a:cxn ang="0">
                  <a:pos x="48" y="6"/>
                </a:cxn>
                <a:cxn ang="0">
                  <a:pos x="42" y="0"/>
                </a:cxn>
                <a:cxn ang="0">
                  <a:pos x="42" y="0"/>
                </a:cxn>
                <a:cxn ang="0">
                  <a:pos x="36" y="0"/>
                </a:cxn>
                <a:cxn ang="0">
                  <a:pos x="18" y="24"/>
                </a:cxn>
                <a:cxn ang="0">
                  <a:pos x="6" y="48"/>
                </a:cxn>
                <a:cxn ang="0">
                  <a:pos x="0" y="66"/>
                </a:cxn>
                <a:cxn ang="0">
                  <a:pos x="0" y="90"/>
                </a:cxn>
                <a:cxn ang="0">
                  <a:pos x="0" y="90"/>
                </a:cxn>
                <a:cxn ang="0">
                  <a:pos x="12" y="66"/>
                </a:cxn>
                <a:cxn ang="0">
                  <a:pos x="18" y="48"/>
                </a:cxn>
                <a:cxn ang="0">
                  <a:pos x="24" y="36"/>
                </a:cxn>
                <a:cxn ang="0">
                  <a:pos x="30" y="24"/>
                </a:cxn>
                <a:cxn ang="0">
                  <a:pos x="36" y="18"/>
                </a:cxn>
                <a:cxn ang="0">
                  <a:pos x="54" y="30"/>
                </a:cxn>
                <a:cxn ang="0">
                  <a:pos x="60" y="48"/>
                </a:cxn>
                <a:cxn ang="0">
                  <a:pos x="66" y="72"/>
                </a:cxn>
                <a:cxn ang="0">
                  <a:pos x="66" y="84"/>
                </a:cxn>
                <a:cxn ang="0">
                  <a:pos x="54" y="96"/>
                </a:cxn>
                <a:cxn ang="0">
                  <a:pos x="30" y="102"/>
                </a:cxn>
                <a:cxn ang="0">
                  <a:pos x="24" y="96"/>
                </a:cxn>
                <a:cxn ang="0">
                  <a:pos x="12" y="90"/>
                </a:cxn>
                <a:cxn ang="0">
                  <a:pos x="12" y="78"/>
                </a:cxn>
                <a:cxn ang="0">
                  <a:pos x="12" y="66"/>
                </a:cxn>
                <a:cxn ang="0">
                  <a:pos x="12" y="66"/>
                </a:cxn>
              </a:cxnLst>
              <a:rect l="0" t="0" r="r" b="b"/>
              <a:pathLst>
                <a:path w="72" h="108">
                  <a:moveTo>
                    <a:pt x="0" y="90"/>
                  </a:moveTo>
                  <a:lnTo>
                    <a:pt x="12" y="102"/>
                  </a:lnTo>
                  <a:lnTo>
                    <a:pt x="24" y="108"/>
                  </a:lnTo>
                  <a:lnTo>
                    <a:pt x="48" y="108"/>
                  </a:lnTo>
                  <a:lnTo>
                    <a:pt x="66" y="96"/>
                  </a:lnTo>
                  <a:lnTo>
                    <a:pt x="72" y="66"/>
                  </a:lnTo>
                  <a:lnTo>
                    <a:pt x="66" y="42"/>
                  </a:lnTo>
                  <a:lnTo>
                    <a:pt x="60" y="18"/>
                  </a:lnTo>
                  <a:lnTo>
                    <a:pt x="48" y="6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36" y="0"/>
                  </a:lnTo>
                  <a:lnTo>
                    <a:pt x="18" y="24"/>
                  </a:lnTo>
                  <a:lnTo>
                    <a:pt x="6" y="48"/>
                  </a:lnTo>
                  <a:lnTo>
                    <a:pt x="0" y="66"/>
                  </a:lnTo>
                  <a:lnTo>
                    <a:pt x="0" y="90"/>
                  </a:lnTo>
                  <a:lnTo>
                    <a:pt x="0" y="90"/>
                  </a:lnTo>
                  <a:close/>
                  <a:moveTo>
                    <a:pt x="12" y="66"/>
                  </a:moveTo>
                  <a:lnTo>
                    <a:pt x="18" y="48"/>
                  </a:lnTo>
                  <a:lnTo>
                    <a:pt x="24" y="36"/>
                  </a:lnTo>
                  <a:lnTo>
                    <a:pt x="30" y="24"/>
                  </a:lnTo>
                  <a:lnTo>
                    <a:pt x="36" y="18"/>
                  </a:lnTo>
                  <a:lnTo>
                    <a:pt x="54" y="30"/>
                  </a:lnTo>
                  <a:lnTo>
                    <a:pt x="60" y="48"/>
                  </a:lnTo>
                  <a:lnTo>
                    <a:pt x="66" y="72"/>
                  </a:lnTo>
                  <a:lnTo>
                    <a:pt x="66" y="84"/>
                  </a:lnTo>
                  <a:lnTo>
                    <a:pt x="54" y="96"/>
                  </a:lnTo>
                  <a:lnTo>
                    <a:pt x="30" y="102"/>
                  </a:lnTo>
                  <a:lnTo>
                    <a:pt x="24" y="96"/>
                  </a:lnTo>
                  <a:lnTo>
                    <a:pt x="12" y="90"/>
                  </a:lnTo>
                  <a:lnTo>
                    <a:pt x="12" y="78"/>
                  </a:lnTo>
                  <a:lnTo>
                    <a:pt x="12" y="66"/>
                  </a:lnTo>
                  <a:lnTo>
                    <a:pt x="1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2" name="Rectangle 32"/>
            <p:cNvSpPr>
              <a:spLocks noChangeArrowheads="1"/>
            </p:cNvSpPr>
            <p:nvPr userDrawn="1"/>
          </p:nvSpPr>
          <p:spPr bwMode="ltGray">
            <a:xfrm>
              <a:off x="4238" y="1773"/>
              <a:ext cx="173" cy="2539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3" name="Rectangle 33"/>
            <p:cNvSpPr>
              <a:spLocks noChangeArrowheads="1"/>
            </p:cNvSpPr>
            <p:nvPr userDrawn="1"/>
          </p:nvSpPr>
          <p:spPr bwMode="ltGray">
            <a:xfrm>
              <a:off x="4288" y="1545"/>
              <a:ext cx="76" cy="24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4" name="AutoShape 34"/>
            <p:cNvSpPr>
              <a:spLocks noChangeArrowheads="1"/>
            </p:cNvSpPr>
            <p:nvPr userDrawn="1"/>
          </p:nvSpPr>
          <p:spPr bwMode="ltGray">
            <a:xfrm>
              <a:off x="4220" y="1743"/>
              <a:ext cx="205" cy="5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tint val="81961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/>
            </a:p>
          </p:txBody>
        </p:sp>
        <p:sp>
          <p:nvSpPr>
            <p:cNvPr id="15395" name="Freeform 35"/>
            <p:cNvSpPr>
              <a:spLocks/>
            </p:cNvSpPr>
            <p:nvPr userDrawn="1"/>
          </p:nvSpPr>
          <p:spPr bwMode="ltGray">
            <a:xfrm>
              <a:off x="4306" y="1529"/>
              <a:ext cx="252" cy="1576"/>
            </a:xfrm>
            <a:custGeom>
              <a:avLst/>
              <a:gdLst/>
              <a:ahLst/>
              <a:cxnLst>
                <a:cxn ang="0">
                  <a:pos x="252" y="1576"/>
                </a:cxn>
                <a:cxn ang="0">
                  <a:pos x="12" y="84"/>
                </a:cxn>
                <a:cxn ang="0">
                  <a:pos x="12" y="60"/>
                </a:cxn>
                <a:cxn ang="0">
                  <a:pos x="0" y="12"/>
                </a:cxn>
                <a:cxn ang="0">
                  <a:pos x="72" y="0"/>
                </a:cxn>
                <a:cxn ang="0">
                  <a:pos x="72" y="0"/>
                </a:cxn>
                <a:cxn ang="0">
                  <a:pos x="78" y="48"/>
                </a:cxn>
                <a:cxn ang="0">
                  <a:pos x="88" y="66"/>
                </a:cxn>
              </a:cxnLst>
              <a:rect l="0" t="0" r="r" b="b"/>
              <a:pathLst>
                <a:path w="252" h="1576">
                  <a:moveTo>
                    <a:pt x="252" y="1576"/>
                  </a:moveTo>
                  <a:lnTo>
                    <a:pt x="12" y="84"/>
                  </a:lnTo>
                  <a:lnTo>
                    <a:pt x="12" y="60"/>
                  </a:lnTo>
                  <a:lnTo>
                    <a:pt x="0" y="12"/>
                  </a:lnTo>
                  <a:lnTo>
                    <a:pt x="72" y="0"/>
                  </a:lnTo>
                  <a:lnTo>
                    <a:pt x="72" y="0"/>
                  </a:lnTo>
                  <a:lnTo>
                    <a:pt x="78" y="48"/>
                  </a:lnTo>
                  <a:lnTo>
                    <a:pt x="88" y="6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  <p:sp>
          <p:nvSpPr>
            <p:cNvPr id="15396" name="Freeform 36"/>
            <p:cNvSpPr>
              <a:spLocks/>
            </p:cNvSpPr>
            <p:nvPr userDrawn="1"/>
          </p:nvSpPr>
          <p:spPr bwMode="ltGray">
            <a:xfrm>
              <a:off x="4169" y="1421"/>
              <a:ext cx="317" cy="138"/>
            </a:xfrm>
            <a:custGeom>
              <a:avLst/>
              <a:gdLst/>
              <a:ahLst/>
              <a:cxnLst>
                <a:cxn ang="0">
                  <a:pos x="161" y="0"/>
                </a:cxn>
                <a:cxn ang="0">
                  <a:pos x="227" y="6"/>
                </a:cxn>
                <a:cxn ang="0">
                  <a:pos x="275" y="36"/>
                </a:cxn>
                <a:cxn ang="0">
                  <a:pos x="304" y="78"/>
                </a:cxn>
                <a:cxn ang="0">
                  <a:pos x="316" y="138"/>
                </a:cxn>
                <a:cxn ang="0">
                  <a:pos x="0" y="138"/>
                </a:cxn>
                <a:cxn ang="0">
                  <a:pos x="11" y="78"/>
                </a:cxn>
                <a:cxn ang="0">
                  <a:pos x="47" y="36"/>
                </a:cxn>
                <a:cxn ang="0">
                  <a:pos x="95" y="6"/>
                </a:cxn>
                <a:cxn ang="0">
                  <a:pos x="161" y="0"/>
                </a:cxn>
                <a:cxn ang="0">
                  <a:pos x="161" y="0"/>
                </a:cxn>
              </a:cxnLst>
              <a:rect l="0" t="0" r="r" b="b"/>
              <a:pathLst>
                <a:path w="316" h="138">
                  <a:moveTo>
                    <a:pt x="161" y="0"/>
                  </a:moveTo>
                  <a:lnTo>
                    <a:pt x="227" y="6"/>
                  </a:lnTo>
                  <a:lnTo>
                    <a:pt x="275" y="36"/>
                  </a:lnTo>
                  <a:lnTo>
                    <a:pt x="304" y="78"/>
                  </a:lnTo>
                  <a:lnTo>
                    <a:pt x="316" y="138"/>
                  </a:lnTo>
                  <a:lnTo>
                    <a:pt x="0" y="138"/>
                  </a:lnTo>
                  <a:lnTo>
                    <a:pt x="11" y="78"/>
                  </a:lnTo>
                  <a:lnTo>
                    <a:pt x="47" y="36"/>
                  </a:lnTo>
                  <a:lnTo>
                    <a:pt x="95" y="6"/>
                  </a:lnTo>
                  <a:lnTo>
                    <a:pt x="161" y="0"/>
                  </a:lnTo>
                  <a:lnTo>
                    <a:pt x="16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dirty="0"/>
            </a:p>
          </p:txBody>
        </p:sp>
      </p:grpSp>
      <p:sp>
        <p:nvSpPr>
          <p:cNvPr id="15397" name="Rectangle 3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5398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15399" name="Rectangle 3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0" name="Rectangle 4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7856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uk-UA" altLang="uk-UA"/>
          </a:p>
        </p:txBody>
      </p:sp>
      <p:sp>
        <p:nvSpPr>
          <p:cNvPr id="15401" name="Rectangle 4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78563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E231F2-6A23-47B8-84FB-D3AF33D15BA8}" type="slidenum">
              <a:rPr lang="ru-RU" altLang="uk-UA"/>
              <a:pPr>
                <a:defRPr/>
              </a:pPr>
              <a:t>‹№›</a:t>
            </a:fld>
            <a:endParaRPr lang="ru-RU" altLang="uk-U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4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889-1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150" y="773113"/>
            <a:ext cx="8780463" cy="568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978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sj.gov.ua/images/news/lviv/2021/august/3/0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657225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nsj.gov.ua/images/news/kiev/2021/august/19/IMG-4a6152f0a283a3e7c7746e65dbbb690e-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692" y="3134148"/>
            <a:ext cx="6104706" cy="237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Мазурок\Desktop\6 сві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65104"/>
            <a:ext cx="2795188" cy="1844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98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229600" cy="3960440"/>
          </a:xfrm>
        </p:spPr>
        <p:txBody>
          <a:bodyPr/>
          <a:lstStyle/>
          <a:p>
            <a:pPr marL="0" indent="0" algn="just">
              <a:buNone/>
            </a:pPr>
            <a:r>
              <a:rPr lang="uk-UA" sz="1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 вересня 2021 року Національна школа суддів України провела апробацію онлайн–тренінгу для співробітників Територіального управління Служби судової охорони в м. Києві та Київській області “Професійна етика працівників служби судової охорони”.</a:t>
            </a:r>
          </a:p>
          <a:p>
            <a:pPr marL="0" indent="0" algn="just">
              <a:buNone/>
            </a:pP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Тренерська команда, до якої увійшли судді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Дудар, Олена Панченко,  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працівниці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школи суддів України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Олена </a:t>
            </a:r>
            <a:r>
              <a:rPr lang="uk-UA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Мілієнко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Тамара Закревська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Діана </a:t>
            </a:r>
            <a:r>
              <a:rPr lang="uk-UA" sz="1800" b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тимчасовий виконувач обов’язків  начальника служби з професійної підготовки та підвищення кваліфікації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Віталій </a:t>
            </a:r>
            <a:r>
              <a:rPr lang="uk-UA" sz="1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Лютий,  </a:t>
            </a:r>
            <a:r>
              <a:rPr lang="uk-UA" sz="1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успішно презентували матеріали </a:t>
            </a:r>
            <a:r>
              <a:rPr lang="uk-UA" sz="1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тренінгу.</a:t>
            </a:r>
          </a:p>
          <a:p>
            <a:pPr marL="0" indent="0" algn="just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Радник із питань верховенства права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Консультативної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місії Європейського Союзу в Україні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Маркус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Ролофс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міжнародний експерт </a:t>
            </a:r>
            <a:r>
              <a:rPr lang="uk-UA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Проєкту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Європейського Союзу “Підтримка реформ з верховенства права в Україні (ПРАВО-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JUSTICE)” </a:t>
            </a:r>
            <a:r>
              <a:rPr lang="uk-UA" sz="18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Кейс </a:t>
            </a:r>
            <a:r>
              <a:rPr lang="uk-UA" sz="1800" b="1" dirty="0" err="1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Верхаарен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поділилися </a:t>
            </a: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передовими стандартами поведінкових правил співробітників європейських служб охорони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судів.</a:t>
            </a:r>
            <a:endParaRPr lang="uk-UA" sz="18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51520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Апробація тренінгу</a:t>
            </a:r>
            <a:endParaRPr lang="uk-UA" sz="28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4797152"/>
            <a:ext cx="4565455" cy="1969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1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548679"/>
          </a:xfrm>
        </p:spPr>
        <p:txBody>
          <a:bodyPr/>
          <a:lstStyle/>
          <a:p>
            <a:r>
              <a:rPr lang="uk-UA" sz="36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 анкет зворотного зв’язку</a:t>
            </a:r>
            <a:endParaRPr lang="uk-UA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856" y="548680"/>
            <a:ext cx="8229600" cy="2160240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онлайн–занять особливо актуальним і важливим джерелом інформації для Національної школи суддів України є анонімне анкетування за п’ятибальною шкалою, де 5 балів є найвищою оцінкою, а 1 бал – найнижчою.</a:t>
            </a:r>
          </a:p>
          <a:p>
            <a:pPr marL="0" indent="0" algn="just">
              <a:buNone/>
            </a:pPr>
            <a:r>
              <a:rPr lang="uk-UA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аналізу анкет отримується інформація про ефективність обраних методів проведення занять, ступінь задоволеності  його учасників процесом і результатами роботи протягом заняття, а також ступінь досягнення поставленої мети.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636912"/>
            <a:ext cx="5091803" cy="400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4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832475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  <a:defRPr/>
            </a:pPr>
            <a:endParaRPr lang="ru-RU" altLang="uk-UA" sz="28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Щиро подякував </a:t>
            </a:r>
          </a:p>
          <a:p>
            <a:pPr marL="0" indent="0" algn="ctr">
              <a:buFont typeface="Wingdings" pitchFamily="2" charset="2"/>
              <a:buNone/>
              <a:defRPr/>
            </a:pPr>
            <a:r>
              <a:rPr lang="uk-UA" altLang="uk-UA" sz="48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увагу!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ru-RU" altLang="uk-UA" sz="48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F93B0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6832"/>
            <a:ext cx="3810000" cy="492211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348880"/>
            <a:ext cx="648072" cy="9097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вал 2"/>
          <p:cNvSpPr/>
          <p:nvPr/>
        </p:nvSpPr>
        <p:spPr>
          <a:xfrm>
            <a:off x="395536" y="120407"/>
            <a:ext cx="3550843" cy="2304256"/>
          </a:xfrm>
          <a:prstGeom prst="ellipse">
            <a:avLst/>
          </a:prstGeom>
          <a:blipFill>
            <a:blip r:embed="rId2" cstate="print"/>
            <a:srcRect/>
            <a:stretch>
              <a:fillRect l="-500" t="-853" r="-500" b="-853"/>
            </a:stretch>
          </a:blipFill>
          <a:ln>
            <a:noFill/>
          </a:ln>
          <a:effectLst>
            <a:glow rad="114300">
              <a:schemeClr val="accent5">
                <a:satMod val="175000"/>
                <a:alpha val="22000"/>
              </a:schemeClr>
            </a:glow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solidFill>
                <a:srgbClr val="9C3E18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944" y="2990610"/>
            <a:ext cx="5076056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uk-UA" alt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Володимир </a:t>
            </a:r>
            <a:r>
              <a:rPr lang="uk-UA" alt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Мазурок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Проректор </a:t>
            </a:r>
          </a:p>
          <a:p>
            <a:pPr algn="ctr">
              <a:defRPr/>
            </a:pPr>
            <a:r>
              <a:rPr lang="uk-UA" altLang="uk-UA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Національної школи суддів України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Онлайн–тренінг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 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Територіального управління                         Служби </a:t>
            </a:r>
            <a:r>
              <a:rPr lang="uk-UA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</a:t>
            </a: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 </a:t>
            </a:r>
          </a:p>
          <a:p>
            <a:pPr algn="ctr"/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Чернівецькій області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етика працівників 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</a:t>
            </a:r>
            <a:endPara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Київ – Чернівці</a:t>
            </a:r>
          </a:p>
          <a:p>
            <a:pPr algn="ctr">
              <a:defRPr/>
            </a:pPr>
            <a:r>
              <a:rPr lang="uk-UA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itchFamily="18" charset="0"/>
              </a:rPr>
              <a:t>4 листопада 2021 року</a:t>
            </a:r>
            <a:endParaRPr lang="uk-UA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4067944" y="810870"/>
            <a:ext cx="48245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Етичні правила </a:t>
            </a:r>
          </a:p>
          <a:p>
            <a:pPr algn="ctr"/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еталон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поведінки</a:t>
            </a:r>
            <a:endParaRPr lang="uk-UA" sz="2400" dirty="0">
              <a:solidFill>
                <a:srgbClr val="FFC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152" y="2922584"/>
            <a:ext cx="3419587" cy="38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33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вал 5"/>
          <p:cNvSpPr/>
          <p:nvPr/>
        </p:nvSpPr>
        <p:spPr>
          <a:xfrm>
            <a:off x="255866" y="199546"/>
            <a:ext cx="4460150" cy="3312368"/>
          </a:xfrm>
          <a:prstGeom prst="ellipse">
            <a:avLst/>
          </a:prstGeom>
          <a:solidFill>
            <a:schemeClr val="bg1"/>
          </a:solidFill>
          <a:ln>
            <a:solidFill>
              <a:srgbClr val="FFC000"/>
            </a:solidFill>
          </a:ln>
          <a:effectLst>
            <a:outerShdw blurRad="152400" dist="317500" dir="5400000" sx="90000" sy="-19000" rotWithShape="0">
              <a:srgbClr val="FFFF00">
                <a:alpha val="15000"/>
              </a:srgb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НШСУ</a:t>
            </a:r>
          </a:p>
          <a:p>
            <a:pPr algn="ctr"/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забезпечує підготовку висококваліфікованих кадрів для </a:t>
            </a:r>
            <a:r>
              <a:rPr lang="uk-UA" sz="2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системи правосуддя </a:t>
            </a:r>
            <a:r>
              <a:rPr lang="uk-UA" sz="2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 здійснює науково–дослідну </a:t>
            </a:r>
            <a:r>
              <a:rPr lang="uk-UA" sz="2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діяльність</a:t>
            </a:r>
            <a:endParaRPr lang="uk-UA" sz="2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4895528" y="116632"/>
            <a:ext cx="4248472" cy="3312368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>
                <a:lumMod val="50000"/>
              </a:schemeClr>
            </a:solidFill>
          </a:ln>
          <a:effectLst>
            <a:outerShdw blurRad="152400" dist="317500" dir="5400000" sx="90000" sy="-19000" rotWithShape="0">
              <a:schemeClr val="tx1">
                <a:alpha val="15000"/>
              </a:scheme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ССО</a:t>
            </a:r>
          </a:p>
          <a:p>
            <a:pPr algn="ctr"/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є державним органом у </a:t>
            </a:r>
            <a:r>
              <a:rPr lang="uk-UA" sz="2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системі правосуддя </a:t>
            </a:r>
            <a:r>
              <a:rPr lang="uk-U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забезпечення охорони та підтримання громадського порядку в судах</a:t>
            </a:r>
            <a:endParaRPr lang="uk-UA" sz="2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11" y="3789039"/>
            <a:ext cx="4825434" cy="271430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788" y="3716919"/>
            <a:ext cx="4139952" cy="2758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4917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91512" cy="647725"/>
          </a:xfrm>
        </p:spPr>
        <p:txBody>
          <a:bodyPr/>
          <a:lstStyle/>
          <a:p>
            <a:pPr>
              <a:defRPr/>
            </a:pP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Завдання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692696"/>
            <a:ext cx="8147050" cy="5976664"/>
          </a:xfrm>
        </p:spPr>
        <p:txBody>
          <a:bodyPr/>
          <a:lstStyle/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спеціальну підготовку кандидатів на посаду судді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підготовку суддів, зокрема, обраних на адміністративні посади в судах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періодичне навчання суддів з метою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проведення курсів для підвищення кваліфікації суддів, які тимчасово відсторонені від здійснення правосуддя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підготовку працівників апаратів судів та підвищення рівня їхньої кваліфікації</a:t>
            </a:r>
          </a:p>
          <a:p>
            <a:pPr algn="just">
              <a:buFont typeface="Wingdings" pitchFamily="2" charset="2"/>
              <a:buChar char="v"/>
            </a:pP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працівників Служби судової охорони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підвищення </a:t>
            </a:r>
            <a:r>
              <a:rPr lang="uk-UA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рівня їхньої 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                                         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(доповнено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згідно із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№1417-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 від 27.04.2021, який набрав чинності 23.05.2021)</a:t>
            </a: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58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1"/>
            <a:ext cx="8291512" cy="720081"/>
          </a:xfrm>
        </p:spPr>
        <p:txBody>
          <a:bodyPr/>
          <a:lstStyle/>
          <a:p>
            <a:pPr>
              <a:defRPr/>
            </a:pP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Правовий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статус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uk-UA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67544" y="1052736"/>
            <a:ext cx="8147050" cy="56166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належать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присвоєно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спеціальні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особи,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уклали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договір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Службою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проходження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співробітниками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регулюється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Законом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яке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затверджується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Вищою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правосуддя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погодженим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Державною судовою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адміністрацією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поширюється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Закону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України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Посади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службовців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державної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порядку,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становленому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законодавством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en-US" sz="2000" spc="-1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Char char="v"/>
              <a:defRPr/>
            </a:pPr>
            <a:endParaRPr lang="uk-UA" sz="2000" dirty="0" smtClean="0">
              <a:solidFill>
                <a:srgbClr val="FFC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  <a:defRPr/>
            </a:pPr>
            <a:endParaRPr lang="uk-UA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963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9685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новітніх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форм і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методів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2400" dirty="0"/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розширення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варіативності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тематики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навчальних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включно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запровадженням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міждисциплінарних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міжвідомчих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практик </a:t>
            </a:r>
            <a:r>
              <a:rPr lang="ru-RU" sz="2400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упровадження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нових форм навчання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Розробка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 </a:t>
            </a:r>
          </a:p>
          <a:p>
            <a:pPr marL="0" indent="0" algn="ctr">
              <a:buNone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визначення потреб у підготовці співробітників Служби судової 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розробку курсів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підготовки співробітників </a:t>
            </a:r>
            <a:r>
              <a:rPr lang="uk-UA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</a:t>
            </a:r>
            <a:r>
              <a:rPr lang="uk-UA" sz="24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uk-UA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підготовку тренерів (</a:t>
            </a:r>
            <a:r>
              <a:rPr lang="uk-UA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викладачів) </a:t>
            </a:r>
          </a:p>
        </p:txBody>
      </p:sp>
      <p:sp>
        <p:nvSpPr>
          <p:cNvPr id="4" name="Прямокутник 3"/>
          <p:cNvSpPr/>
          <p:nvPr/>
        </p:nvSpPr>
        <p:spPr>
          <a:xfrm>
            <a:off x="899592" y="168702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СТРАТЕГІЯ РОЗВИТКУ </a:t>
            </a:r>
            <a:endParaRPr lang="ru-RU" sz="24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СУДДІВСЬКОЇ </a:t>
            </a:r>
            <a:r>
              <a:rPr lang="ru-RU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ОСВІТИ В </a:t>
            </a:r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 </a:t>
            </a:r>
          </a:p>
          <a:p>
            <a:pPr algn="ctr"/>
            <a:r>
              <a:rPr lang="ru-RU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2021–2025 роки</a:t>
            </a:r>
            <a:endParaRPr lang="uk-UA" sz="24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1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3"/>
            <a:ext cx="8229600" cy="504056"/>
          </a:xfrm>
        </p:spPr>
        <p:txBody>
          <a:bodyPr/>
          <a:lstStyle/>
          <a:p>
            <a:r>
              <a:rPr lang="uk-UA" sz="32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Форми </a:t>
            </a:r>
            <a:r>
              <a:rPr lang="uk-UA" sz="32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занять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5" y="3908118"/>
            <a:ext cx="4570976" cy="2943709"/>
          </a:xfrm>
          <a:prstGeom prst="rect">
            <a:avLst/>
          </a:prstGeom>
        </p:spPr>
      </p:pic>
      <p:sp>
        <p:nvSpPr>
          <p:cNvPr id="11" name="Овал 10"/>
          <p:cNvSpPr/>
          <p:nvPr/>
        </p:nvSpPr>
        <p:spPr>
          <a:xfrm>
            <a:off x="823831" y="3636544"/>
            <a:ext cx="2880320" cy="88474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Очна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(офлайн) 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753592" y="980728"/>
            <a:ext cx="4390408" cy="1656184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Онлайн підготовка,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зокрема, за допомогою 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програми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Zoom</a:t>
            </a:r>
            <a:endParaRPr lang="uk-UA" b="1" dirty="0">
              <a:solidFill>
                <a:schemeClr val="bg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2" y="749321"/>
            <a:ext cx="4623218" cy="24935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 descr="http://nsj.gov.ua/images/news/harkiv/2021/july/6/1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36912"/>
            <a:ext cx="3888432" cy="21865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071" y="4841295"/>
            <a:ext cx="2010532" cy="2010532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516216" y="5399024"/>
            <a:ext cx="2736304" cy="691395"/>
          </a:xfrm>
          <a:prstGeom prst="ellipse">
            <a:avLst/>
          </a:prstGeo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Дистанційна</a:t>
            </a:r>
            <a:r>
              <a:rPr lang="ru-RU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uk-UA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b="1" dirty="0" err="1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дготовка</a:t>
            </a:r>
            <a:endParaRPr lang="uk-UA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91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" y="4581128"/>
            <a:ext cx="8229600" cy="20162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Комплексній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програмі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закріплено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загальноприйняті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типові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до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змісту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занять у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Національній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школі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суддів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працівників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Служби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охорони та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підвищення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рівня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їхньої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кваліфікації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400" dirty="0" smtClean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endParaRPr lang="uk-UA" sz="2400" dirty="0">
              <a:solidFill>
                <a:srgbClr val="FFC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uk-UA" sz="20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35496" y="1827"/>
            <a:ext cx="900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володіння </a:t>
            </a:r>
            <a:r>
              <a:rPr lang="ru-RU" sz="24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комплексом знань, умінь і </a:t>
            </a:r>
            <a:r>
              <a:rPr lang="ru-RU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навичок</a:t>
            </a:r>
            <a:endParaRPr lang="uk-UA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163" y="692696"/>
            <a:ext cx="7200800" cy="3603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76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980" y="693509"/>
            <a:ext cx="8787019" cy="5975851"/>
          </a:xfrm>
        </p:spPr>
        <p:txBody>
          <a:bodyPr/>
          <a:lstStyle/>
          <a:p>
            <a:pPr marL="0" indent="0" algn="ctr">
              <a:buNone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часть у розробленні тренінгу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Професійна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етика працівників </a:t>
            </a:r>
            <a:r>
              <a:rPr lang="uk-UA" sz="24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</a:t>
            </a:r>
            <a:r>
              <a:rPr lang="uk-UA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судової охорони</a:t>
            </a:r>
            <a:endParaRPr lang="uk-UA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взяли судді </a:t>
            </a:r>
          </a:p>
          <a:p>
            <a:pPr marL="0" indent="0" algn="just">
              <a:buNone/>
            </a:pP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Тетяна </a:t>
            </a:r>
            <a:r>
              <a:rPr lang="ru-RU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Дудар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</a:t>
            </a:r>
            <a:r>
              <a:rPr lang="ru-RU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Панченко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співробітники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Служби судової охорони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Сергій П</a:t>
            </a:r>
            <a:r>
              <a:rPr lang="en-US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ятак</a:t>
            </a:r>
            <a:r>
              <a:rPr lang="uk-UA" sz="2400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і Віталій Лютий</a:t>
            </a:r>
            <a:endParaRPr lang="uk-UA" sz="2400" dirty="0" smtClean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працівники </a:t>
            </a:r>
          </a:p>
          <a:p>
            <a:pPr marL="0" indent="0" algn="just">
              <a:buNone/>
            </a:pP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Національної 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школи суддів України </a:t>
            </a:r>
            <a:endParaRPr lang="uk-UA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Мілієнко 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Діана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Сніцаренко</a:t>
            </a:r>
            <a:r>
              <a:rPr lang="uk-UA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Тамара Закревська </a:t>
            </a:r>
          </a:p>
          <a:p>
            <a:pPr marL="0" indent="0" algn="just">
              <a:buNone/>
            </a:pPr>
            <a:r>
              <a:rPr lang="uk-UA" sz="2400" b="1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Олена </a:t>
            </a:r>
            <a:r>
              <a:rPr lang="uk-UA" sz="2400" b="1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Хавлюк</a:t>
            </a:r>
            <a:endParaRPr lang="uk-UA" sz="240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2275537" y="4717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6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Розроблення </a:t>
            </a:r>
            <a:r>
              <a:rPr lang="uk-UA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курсів </a:t>
            </a:r>
            <a:endParaRPr lang="uk-UA" sz="3600" dirty="0"/>
          </a:p>
        </p:txBody>
      </p:sp>
      <p:pic>
        <p:nvPicPr>
          <p:cNvPr id="3074" name="Picture 2" descr="http://nsj.gov.ua/images/news/kiev/2021/september/2/_viber_2021-09-02_13-49-32-56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96952"/>
            <a:ext cx="3547914" cy="3547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8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2 власність">
  <a:themeElements>
    <a:clrScheme name="Равновесие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336699"/>
      </a:accent1>
      <a:accent2>
        <a:srgbClr val="00B000"/>
      </a:accent2>
      <a:accent3>
        <a:srgbClr val="ACB3C1"/>
      </a:accent3>
      <a:accent4>
        <a:srgbClr val="DADADA"/>
      </a:accent4>
      <a:accent5>
        <a:srgbClr val="ADB8CA"/>
      </a:accent5>
      <a:accent6>
        <a:srgbClr val="009F00"/>
      </a:accent6>
      <a:hlink>
        <a:srgbClr val="00CCFF"/>
      </a:hlink>
      <a:folHlink>
        <a:srgbClr val="B5FFFB"/>
      </a:folHlink>
    </a:clrScheme>
    <a:fontScheme name="Равновесие">
      <a:majorFont>
        <a:latin typeface="Arial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вновесие 1">
        <a:dk1>
          <a:srgbClr val="663300"/>
        </a:dk1>
        <a:lt1>
          <a:srgbClr val="FFFFFF"/>
        </a:lt1>
        <a:dk2>
          <a:srgbClr val="996600"/>
        </a:dk2>
        <a:lt2>
          <a:srgbClr val="DBBD71"/>
        </a:lt2>
        <a:accent1>
          <a:srgbClr val="F8A500"/>
        </a:accent1>
        <a:accent2>
          <a:srgbClr val="808000"/>
        </a:accent2>
        <a:accent3>
          <a:srgbClr val="CAB8AA"/>
        </a:accent3>
        <a:accent4>
          <a:srgbClr val="DADADA"/>
        </a:accent4>
        <a:accent5>
          <a:srgbClr val="FBCFAA"/>
        </a:accent5>
        <a:accent6>
          <a:srgbClr val="737300"/>
        </a:accent6>
        <a:hlink>
          <a:srgbClr val="FFCC66"/>
        </a:hlink>
        <a:folHlink>
          <a:srgbClr val="CCA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2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CC66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B8AA"/>
        </a:accent5>
        <a:accent6>
          <a:srgbClr val="AC6D56"/>
        </a:accent6>
        <a:hlink>
          <a:srgbClr val="FFFF99"/>
        </a:hlink>
        <a:folHlink>
          <a:srgbClr val="E5B32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3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2EB62E"/>
        </a:accent1>
        <a:accent2>
          <a:srgbClr val="527C3A"/>
        </a:accent2>
        <a:accent3>
          <a:srgbClr val="B2B9AC"/>
        </a:accent3>
        <a:accent4>
          <a:srgbClr val="DADADA"/>
        </a:accent4>
        <a:accent5>
          <a:srgbClr val="ADD7AD"/>
        </a:accent5>
        <a:accent6>
          <a:srgbClr val="497034"/>
        </a:accent6>
        <a:hlink>
          <a:srgbClr val="DDD8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4">
        <a:dk1>
          <a:srgbClr val="005A58"/>
        </a:dk1>
        <a:lt1>
          <a:srgbClr val="FFFFFF"/>
        </a:lt1>
        <a:dk2>
          <a:srgbClr val="00716E"/>
        </a:dk2>
        <a:lt2>
          <a:srgbClr val="FFFF99"/>
        </a:lt2>
        <a:accent1>
          <a:srgbClr val="2DB3B0"/>
        </a:accent1>
        <a:accent2>
          <a:srgbClr val="6D6FC7"/>
        </a:accent2>
        <a:accent3>
          <a:srgbClr val="AABBBA"/>
        </a:accent3>
        <a:accent4>
          <a:srgbClr val="DADADA"/>
        </a:accent4>
        <a:accent5>
          <a:srgbClr val="ADD6D4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336699"/>
        </a:accent1>
        <a:accent2>
          <a:srgbClr val="00B000"/>
        </a:accent2>
        <a:accent3>
          <a:srgbClr val="ACB3C1"/>
        </a:accent3>
        <a:accent4>
          <a:srgbClr val="DADADA"/>
        </a:accent4>
        <a:accent5>
          <a:srgbClr val="ADB8CA"/>
        </a:accent5>
        <a:accent6>
          <a:srgbClr val="009F00"/>
        </a:accent6>
        <a:hlink>
          <a:srgbClr val="00CCFF"/>
        </a:hlink>
        <a:folHlink>
          <a:srgbClr val="B5FFF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6">
        <a:dk1>
          <a:srgbClr val="2F2D25"/>
        </a:dk1>
        <a:lt1>
          <a:srgbClr val="FFFFFF"/>
        </a:lt1>
        <a:dk2>
          <a:srgbClr val="656151"/>
        </a:dk2>
        <a:lt2>
          <a:srgbClr val="FFFFCC"/>
        </a:lt2>
        <a:accent1>
          <a:srgbClr val="818173"/>
        </a:accent1>
        <a:accent2>
          <a:srgbClr val="809EA8"/>
        </a:accent2>
        <a:accent3>
          <a:srgbClr val="B8B7B3"/>
        </a:accent3>
        <a:accent4>
          <a:srgbClr val="DADADA"/>
        </a:accent4>
        <a:accent5>
          <a:srgbClr val="C1C1BC"/>
        </a:accent5>
        <a:accent6>
          <a:srgbClr val="738F98"/>
        </a:accent6>
        <a:hlink>
          <a:srgbClr val="E2C86A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7">
        <a:dk1>
          <a:srgbClr val="B4AF80"/>
        </a:dk1>
        <a:lt1>
          <a:srgbClr val="FFFFFF"/>
        </a:lt1>
        <a:dk2>
          <a:srgbClr val="C8C6A2"/>
        </a:dk2>
        <a:lt2>
          <a:srgbClr val="827F4C"/>
        </a:lt2>
        <a:accent1>
          <a:srgbClr val="7C784E"/>
        </a:accent1>
        <a:accent2>
          <a:srgbClr val="A2A4AC"/>
        </a:accent2>
        <a:accent3>
          <a:srgbClr val="E0DFCE"/>
        </a:accent3>
        <a:accent4>
          <a:srgbClr val="DADADA"/>
        </a:accent4>
        <a:accent5>
          <a:srgbClr val="BFBEB2"/>
        </a:accent5>
        <a:accent6>
          <a:srgbClr val="92949B"/>
        </a:accent6>
        <a:hlink>
          <a:srgbClr val="33CC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вновесие 8">
        <a:dk1>
          <a:srgbClr val="000000"/>
        </a:dk1>
        <a:lt1>
          <a:srgbClr val="DDDDDD"/>
        </a:lt1>
        <a:dk2>
          <a:srgbClr val="000000"/>
        </a:dk2>
        <a:lt2>
          <a:srgbClr val="B8B7D1"/>
        </a:lt2>
        <a:accent1>
          <a:srgbClr val="F1F0F4"/>
        </a:accent1>
        <a:accent2>
          <a:srgbClr val="C1BCFC"/>
        </a:accent2>
        <a:accent3>
          <a:srgbClr val="EBEBEB"/>
        </a:accent3>
        <a:accent4>
          <a:srgbClr val="000000"/>
        </a:accent4>
        <a:accent5>
          <a:srgbClr val="F7F6F8"/>
        </a:accent5>
        <a:accent6>
          <a:srgbClr val="AFAAE4"/>
        </a:accent6>
        <a:hlink>
          <a:srgbClr val="5454C6"/>
        </a:hlink>
        <a:folHlink>
          <a:srgbClr val="6A6F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вновесие 9">
        <a:dk1>
          <a:srgbClr val="000000"/>
        </a:dk1>
        <a:lt1>
          <a:srgbClr val="FFFFFF"/>
        </a:lt1>
        <a:dk2>
          <a:srgbClr val="00A29E"/>
        </a:dk2>
        <a:lt2>
          <a:srgbClr val="CBCBCB"/>
        </a:lt2>
        <a:accent1>
          <a:srgbClr val="E5E5FF"/>
        </a:accent1>
        <a:accent2>
          <a:srgbClr val="79CD6B"/>
        </a:accent2>
        <a:accent3>
          <a:srgbClr val="FFFFFF"/>
        </a:accent3>
        <a:accent4>
          <a:srgbClr val="000000"/>
        </a:accent4>
        <a:accent5>
          <a:srgbClr val="F0F0FF"/>
        </a:accent5>
        <a:accent6>
          <a:srgbClr val="6DBA60"/>
        </a:accent6>
        <a:hlink>
          <a:srgbClr val="4477DE"/>
        </a:hlink>
        <a:folHlink>
          <a:srgbClr val="6549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10212</TotalTime>
  <Words>455</Words>
  <Application>Microsoft Office PowerPoint</Application>
  <PresentationFormat>Екран (4:3)</PresentationFormat>
  <Paragraphs>79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4" baseType="lpstr">
      <vt:lpstr>22 власність</vt:lpstr>
      <vt:lpstr>Презентація PowerPoint</vt:lpstr>
      <vt:lpstr>Презентація PowerPoint</vt:lpstr>
      <vt:lpstr>Презентація PowerPoint</vt:lpstr>
      <vt:lpstr>Завдання </vt:lpstr>
      <vt:lpstr>Правовий статус працівників Служби судової охорони </vt:lpstr>
      <vt:lpstr>Презентація PowerPoint</vt:lpstr>
      <vt:lpstr>Форми занять </vt:lpstr>
      <vt:lpstr>Презентація PowerPoint</vt:lpstr>
      <vt:lpstr>Презентація PowerPoint</vt:lpstr>
      <vt:lpstr>Презентація PowerPoint</vt:lpstr>
      <vt:lpstr>Презентація PowerPoint</vt:lpstr>
      <vt:lpstr>Аналіз анкет зворотного зв’язку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Мазурок</dc:creator>
  <cp:lastModifiedBy>Мазурок</cp:lastModifiedBy>
  <cp:revision>592</cp:revision>
  <dcterms:created xsi:type="dcterms:W3CDTF">2016-09-21T20:12:43Z</dcterms:created>
  <dcterms:modified xsi:type="dcterms:W3CDTF">2021-11-04T07:41:41Z</dcterms:modified>
</cp:coreProperties>
</file>