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2"/>
  </p:notesMasterIdLst>
  <p:sldIdLst>
    <p:sldId id="402" r:id="rId2"/>
    <p:sldId id="462" r:id="rId3"/>
    <p:sldId id="468" r:id="rId4"/>
    <p:sldId id="467" r:id="rId5"/>
    <p:sldId id="465" r:id="rId6"/>
    <p:sldId id="470" r:id="rId7"/>
    <p:sldId id="469" r:id="rId8"/>
    <p:sldId id="463" r:id="rId9"/>
    <p:sldId id="471" r:id="rId10"/>
    <p:sldId id="280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6048524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УспішнОГО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спілкування! </a:t>
            </a:r>
            <a:endParaRPr lang="ru-RU" altLang="uk-UA" sz="48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uk-UA" altLang="uk-UA" sz="4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9070" y="109893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3" y="3212976"/>
            <a:ext cx="531033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</a:t>
            </a:r>
            <a:r>
              <a:rPr lang="uk-UA" alt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Третє </a:t>
            </a: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</a:t>
            </a:r>
            <a:endParaRPr lang="uk-UA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Східноєвропейського </a:t>
            </a: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центральноазіатського регіонального форуму судів з питань ВІЛ, </a:t>
            </a:r>
            <a:endParaRPr lang="uk-UA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 та </a:t>
            </a:r>
            <a:r>
              <a:rPr lang="uk-UA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</a:t>
            </a:r>
          </a:p>
          <a:p>
            <a:pPr algn="ctr"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11–12  листопада  2021 року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779913" y="332656"/>
            <a:ext cx="499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належної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5" y="3026720"/>
            <a:ext cx="3182112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268760"/>
            <a:ext cx="4501827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включена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початку 2000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Вирішальна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прецедентної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Суду, 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Суду з метою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uk-UA" sz="24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803018" cy="37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uk-UA" sz="3200" dirty="0"/>
              <a:t/>
            </a:r>
            <a:br>
              <a:rPr lang="uk-UA" sz="3200" dirty="0"/>
            </a:b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1828"/>
            <a:ext cx="8229600" cy="394138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суддівської освіти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випереджального безперервного характеру, гнучко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процеси, що відбуваються в Україні та світі.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суддівської освіти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адекватно відповідає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 суспільним викликам, а також інтеграційним і глобалізаційним процесам,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належну підготовку суддів для підтримання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(знань, умінь і навичок) залежно від досвіду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 суду, а також з урахуванням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потреб. 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69971"/>
            <a:ext cx="2843808" cy="170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4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944216"/>
          </a:xfrm>
        </p:spPr>
        <p:txBody>
          <a:bodyPr/>
          <a:lstStyle/>
          <a:p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розвиток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та впровадження досвіду суддівської шкіл країн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 Союзу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Північної Америки в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 суддівських кадрів 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 міжнародної співпраці,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зокрема, упровадження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 іноземного досвіду врахування комплексного інтегративного підходу в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курсах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кандидатів на посаду судді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суддів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2095714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новітніх форм і методі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варіативності тематики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зокрема,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міждисциплінарних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міжвідомчих практик </a:t>
            </a:r>
            <a:endParaRPr lang="uk-UA" sz="2000" dirty="0"/>
          </a:p>
          <a:p>
            <a:pPr marL="0" indent="0" algn="ctr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апровадження зустрічей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потерпілими за сплином певного часу, залученість у програми ресоціалізації, спільні проєкти та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дружніми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інституціями </a:t>
            </a:r>
          </a:p>
          <a:p>
            <a:pPr marL="0" indent="0" algn="ctr">
              <a:buNone/>
            </a:pP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25331"/>
            <a:ext cx="4968552" cy="2611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67251"/>
            <a:ext cx="3349172" cy="276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6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78" y="116632"/>
            <a:ext cx="8229600" cy="432048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 форуми</a:t>
            </a:r>
            <a:r>
              <a:rPr lang="uk-UA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624" y="548680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3–4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 2019 року в Республіці Молдова Програмою розвитку Організації Об’єднаних Націй в Україні (ПРООН)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перше засідання Східноєвропейського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центральноазіатського регіонального форуму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суддів щодо ВІЛ, прав людини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законодавства. Участь у ньому взяли очільниця відділу підготовки викладачів (тренерів) Національної школи суддів України,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Верховного Суду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Шаповалова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Коваль.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Обговорювалися питання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криміналізації передачі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ВІЛ–інфекції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цьому контексті кримінальних законів на ключові групи населення, важливість стратегічних судових справ, моніторинг порушення прав людини та механізми правової допомоги особам, які є носіями ВІЛ і супутніх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4" y="3861048"/>
            <a:ext cx="3839530" cy="287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45" y="3887329"/>
            <a:ext cx="5106355" cy="287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4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62" y="692696"/>
            <a:ext cx="8229600" cy="2852475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15–16 жовтня 2020 року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ПРООН організовано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друге засідання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Східноєвропейського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центральноазіатського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 форуму для суддів щодо ВІЛ, прав людини і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законодавства. Участь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форумі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взяли працівники Національної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 суддів України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Коротких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Юлія Герус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судді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Муратова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Волкова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Коваль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форумі обговорювалася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епідеміологічна ситуація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 ВІЛ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регіонах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 Європи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 Азії,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вивчалися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 стандарти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ВІЛ, а також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узагальнювалися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криміналізації передачі ВІЛ, поставлення в небезпеку інфікування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неповідомлення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ВІЛ– позитивного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статусу.</a:t>
            </a:r>
            <a:endParaRPr lang="ru-RU" sz="18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ілка вниз 7"/>
          <p:cNvSpPr/>
          <p:nvPr/>
        </p:nvSpPr>
        <p:spPr>
          <a:xfrm>
            <a:off x="3419872" y="74328"/>
            <a:ext cx="2304256" cy="5463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3" y="3885400"/>
            <a:ext cx="3858921" cy="256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8545"/>
            <a:ext cx="4032448" cy="261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21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39" y="116632"/>
            <a:ext cx="8229600" cy="432048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законодавства у сфері захисту прав ВІЛ–позитивних осіб</a:t>
            </a:r>
            <a:r>
              <a:rPr lang="ru-RU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6095"/>
            <a:ext cx="8784976" cy="4099049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серпня 2021 року Національна школа суддів України у співпраці з міжнародним проєктом ПРО ООН провела всеукраїнський онлайн–семінар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 аспекти, що виникають при розгляді кримінальних проваджень, передбачених ст. 130, 132 КК України. Захист прав ВІЛ-позитивних осіб та осіб, хворих на інші невиліковні хвороби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”, в якому взяли участь 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суддів. 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Суддя</a:t>
            </a:r>
            <a:r>
              <a:rPr lang="uk-UA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Радуцька</a:t>
            </a: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зосередила увагу </a:t>
            </a: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 аспектах кримінальної відповідальності за зараження або свідоме поставлення іншої особи в небезпеку, особливості кваліфікації кримінальних правопорушень про розголошення відомостей про проведення медичного огляду на виявлення зараження вірусом імунодефіциту або іншої невиліковної хвороби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другій сесії дистанційного заняття докторка юридичних наук </a:t>
            </a:r>
            <a:r>
              <a:rPr lang="uk-UA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Ірина Сенюта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презентувала аналітичний збірник судової практики у сфері ВІЛ,СНІДУ, туберкульозу в Україні, а національні та міжнародні експерти зробили доповіді про  сучасний стан доступу до лікування, суспільного життя, правосуддя вразливих верств населення.</a:t>
            </a:r>
            <a:endPara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06" y="4692760"/>
            <a:ext cx="4033545" cy="203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25144"/>
            <a:ext cx="3320934" cy="209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20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39" y="116632"/>
            <a:ext cx="8229600" cy="432048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 засідання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Форуму</a:t>
            </a:r>
            <a:r>
              <a:rPr lang="ru-RU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6095"/>
            <a:ext cx="8784976" cy="2730897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суддям країн східноєвропейського та центральноазіатського регіонів платформи для професійного обговорення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 наукових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медичних і епідеміологічних відомостей, міжнародних і регіональних рекомендацій, соціальних і структурних факторів, які підвищують уразливість людей, які живуть з 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законодавчих заходів, які вживаються у відповідь на ВІЛ, відповідних правових норм національного, регіонального  та міжнародного рівнів,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обміну досвідом і викликами, які пов’язані із захистом прав у контексті ВІЛ і супутніх захворювань.</a:t>
            </a:r>
            <a:endParaRPr lang="uk-UA" sz="18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6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17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11122</TotalTime>
  <Words>722</Words>
  <Application>Microsoft Office PowerPoint</Application>
  <PresentationFormat>Екран (4:3)</PresentationFormat>
  <Paragraphs>50</Paragraphs>
  <Slides>10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   СТРАТЕГІЯ РОЗВИТКУ  СУДДІВСЬКОЇ ОСВІТИ В УКРАЇНІ   </vt:lpstr>
      <vt:lpstr>Інституційний розвиток вивчення та впровадження досвіду суддівської шкіл країн  Європейського Союзу та Північної Америки в підготовці суддівських кадрів  поглиблення міжнародної співпраці, зокрема, упровадження кращого іноземного досвіду врахування комплексного інтегративного підходу в курсах для кандидатів на посаду судді та суддів </vt:lpstr>
      <vt:lpstr> Попередні форуми </vt:lpstr>
      <vt:lpstr>Презентація PowerPoint</vt:lpstr>
      <vt:lpstr> Застосування законодавства у сфері захисту прав ВІЛ–позитивних осіб </vt:lpstr>
      <vt:lpstr> Завдання третього засідання Форуму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736</cp:revision>
  <cp:lastPrinted>2021-11-11T06:47:50Z</cp:lastPrinted>
  <dcterms:created xsi:type="dcterms:W3CDTF">2016-09-21T20:12:43Z</dcterms:created>
  <dcterms:modified xsi:type="dcterms:W3CDTF">2021-11-11T10:49:37Z</dcterms:modified>
</cp:coreProperties>
</file>